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1CCFF"/>
    <a:srgbClr val="008C5A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864" autoAdjust="0"/>
  </p:normalViewPr>
  <p:slideViewPr>
    <p:cSldViewPr>
      <p:cViewPr varScale="1">
        <p:scale>
          <a:sx n="108" d="100"/>
          <a:sy n="108" d="100"/>
        </p:scale>
        <p:origin x="102" y="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620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28620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Feature-Integration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dirty="0"/>
              <a:t>Keine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in </a:t>
            </a:r>
            <a:r>
              <a:rPr lang="de-DE" altLang="de-DE" b="1" dirty="0" err="1"/>
              <a:t>dev</a:t>
            </a:r>
            <a:endParaRPr lang="de-DE" altLang="de-DE" b="1" dirty="0"/>
          </a:p>
          <a:p>
            <a:pPr lvl="1"/>
            <a:r>
              <a:rPr lang="de-DE" altLang="de-DE" dirty="0"/>
              <a:t>Sonst Anpassungen nur in </a:t>
            </a:r>
            <a:r>
              <a:rPr lang="de-DE" altLang="de-DE" b="1" dirty="0" err="1"/>
              <a:t>main</a:t>
            </a:r>
            <a:endParaRPr lang="de-DE" altLang="de-DE" b="1" dirty="0"/>
          </a:p>
          <a:p>
            <a:pPr lvl="1"/>
            <a:r>
              <a:rPr lang="de-DE" altLang="de-DE" dirty="0"/>
              <a:t>Andernfalls gleichen Bugs erneut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einen eigenen Feature Branch und fügt diesem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für sein Feature ebenfalls einen eigenen Branch und fügt einen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 pushen, ohne das Konflikte auftreten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weiter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ist mit seinem Feature fertig und erstellt 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 auf dem </a:t>
            </a:r>
            <a:r>
              <a:rPr lang="de-DE" altLang="de-DE" kern="0" dirty="0" err="1"/>
              <a:t>main</a:t>
            </a:r>
            <a:r>
              <a:rPr lang="de-DE" altLang="de-DE" kern="0" dirty="0"/>
              <a:t> seit Johns Feature keine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entstanden sind, kann Johns Branch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Stellt nun </a:t>
            </a:r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MR, so entsteht das erste Mal ein Konfliktpotenzial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, dann kann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ausgeführt werden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im Konflikt mit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Änderungen, so kann der MR nicht </a:t>
            </a:r>
            <a:r>
              <a:rPr lang="de-DE" altLang="de-DE" kern="0" dirty="0" err="1"/>
              <a:t>gemerged</a:t>
            </a:r>
            <a:r>
              <a:rPr lang="de-DE" altLang="de-DE" kern="0" dirty="0"/>
              <a:t>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die Änderungen vom Remote Main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entweder die Änderungen in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ihren Branch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ist teilweise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</a:t>
            </a:r>
            <a:r>
              <a:rPr lang="de-DE" altLang="de-DE"/>
              <a:t>zeitgleich betriebener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</a:t>
            </a:r>
            <a:r>
              <a:rPr lang="de-DE" altLang="de-DE"/>
              <a:t>seinen </a:t>
            </a:r>
            <a:r>
              <a:rPr lang="de-DE" altLang="de-DE">
                <a:hlinkClick r:id="rId2"/>
              </a:rPr>
              <a:t>Blogpost</a:t>
            </a:r>
            <a:r>
              <a:rPr lang="de-DE" altLang="de-DE"/>
              <a:t> </a:t>
            </a:r>
            <a:r>
              <a:rPr lang="de-DE" altLang="de-DE" dirty="0"/>
              <a:t>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Teams, teils als veraltet angesehen</a:t>
            </a:r>
          </a:p>
          <a:p>
            <a:r>
              <a:rPr lang="de-DE" altLang="de-DE" dirty="0"/>
              <a:t>Immer noch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zu Beginn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Release-Tags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1696</Words>
  <Application>Microsoft Office PowerPoint</Application>
  <PresentationFormat>Bildschirmpräsentation (4:3)</PresentationFormat>
  <Paragraphs>460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69</cp:revision>
  <cp:lastPrinted>1996-08-01T16:36:58Z</cp:lastPrinted>
  <dcterms:created xsi:type="dcterms:W3CDTF">2024-05-03T10:07:43Z</dcterms:created>
  <dcterms:modified xsi:type="dcterms:W3CDTF">2024-06-10T11:38:20Z</dcterms:modified>
</cp:coreProperties>
</file>