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26"/>
  </p:notesMasterIdLst>
  <p:handoutMasterIdLst>
    <p:handoutMasterId r:id="rId27"/>
  </p:handoutMasterIdLst>
  <p:sldIdLst>
    <p:sldId id="604" r:id="rId4"/>
    <p:sldId id="606" r:id="rId5"/>
    <p:sldId id="726" r:id="rId6"/>
    <p:sldId id="596" r:id="rId7"/>
    <p:sldId id="287" r:id="rId8"/>
    <p:sldId id="368" r:id="rId9"/>
    <p:sldId id="420" r:id="rId10"/>
    <p:sldId id="421" r:id="rId11"/>
    <p:sldId id="422" r:id="rId12"/>
    <p:sldId id="424" r:id="rId13"/>
    <p:sldId id="423" r:id="rId14"/>
    <p:sldId id="425" r:id="rId15"/>
    <p:sldId id="426" r:id="rId16"/>
    <p:sldId id="427" r:id="rId17"/>
    <p:sldId id="597" r:id="rId18"/>
    <p:sldId id="428" r:id="rId19"/>
    <p:sldId id="429" r:id="rId20"/>
    <p:sldId id="598" r:id="rId21"/>
    <p:sldId id="430" r:id="rId22"/>
    <p:sldId id="431" r:id="rId23"/>
    <p:sldId id="432" r:id="rId24"/>
    <p:sldId id="433" r:id="rId25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037C03"/>
    <a:srgbClr val="FF6600"/>
    <a:srgbClr val="0D4F3C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586" autoAdjust="0"/>
  </p:normalViewPr>
  <p:slideViewPr>
    <p:cSldViewPr>
      <p:cViewPr varScale="1">
        <p:scale>
          <a:sx n="104" d="100"/>
          <a:sy n="104" d="100"/>
        </p:scale>
        <p:origin x="63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5560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86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31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0922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Tag-2_2-Tags-und-Releases.pptx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0922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Tag-2_2-Tags-und-Releases.pptx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8792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Vertiefung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-Workflow, CI/CD &amp;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18.06.2024,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Rückwirkendes Tagging ist mit Angabe der Commit-ID möglich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89c1108 (HEAD -&gt; main, tag: release-v0.0.2) Add release2_file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release-v0.0.0 a908be7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89c1108 (HEAD -&gt; main, tag: release-v0.0.2) Add release2_file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(tag: release-v0.0.0)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475861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&lt;tag-name&gt; </a:t>
            </a:r>
            <a:r>
              <a:rPr lang="de-DE" altLang="de-DE" dirty="0"/>
              <a:t>ermöglicht das Auschecken eines getaggten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Note: switching to 'release-v0.0.1'.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in 'detached HEAD' state. You can look around, make experimental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and commit them, and you can discard any commits you make in this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state without impacting any branches by switching back to a branch.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want to create a new branch to retain commits you create, you may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do so (now or later) by using -c with the switch command. Example: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-c &lt;new-branch-name&gt;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Or undo this operation with: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Turn off this advice by setting config variable </a:t>
            </a:r>
            <a:r>
              <a:rPr lang="en-US" altLang="de-DE" sz="1200" dirty="0" err="1">
                <a:latin typeface="Consolas" panose="020B0609020204030204" pitchFamily="49" charset="0"/>
              </a:rPr>
              <a:t>advice.detachedHead</a:t>
            </a:r>
            <a:r>
              <a:rPr lang="en-US" altLang="de-DE" sz="1200" dirty="0">
                <a:latin typeface="Consolas" panose="020B0609020204030204" pitchFamily="49" charset="0"/>
              </a:rPr>
              <a:t> to false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HEAD is now at c3a059e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904022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–b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-name&gt; &lt;tag-name&gt; </a:t>
            </a:r>
            <a:r>
              <a:rPr lang="de-DE" altLang="de-DE" dirty="0"/>
              <a:t>ermöglicht das Erstellen eines </a:t>
            </a:r>
            <a:r>
              <a:rPr lang="de-DE" altLang="de-DE" dirty="0" err="1"/>
              <a:t>Branches</a:t>
            </a:r>
            <a:r>
              <a:rPr lang="de-DE" altLang="de-DE" dirty="0"/>
              <a:t> abzweigend vom getaggten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-b hotfix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a new branch 'hotfix‘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Löschen eines Tags ist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-d &lt;tag-name&gt; </a:t>
            </a:r>
            <a:r>
              <a:rPr lang="de-DE" altLang="de-DE" dirty="0"/>
              <a:t>möglich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-d release-v0.0.0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tag 'release-v0.0.0' (was a908be7)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311074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Annotated</a:t>
            </a:r>
            <a:r>
              <a:rPr lang="de-DE" altLang="de-DE" b="1" dirty="0"/>
              <a:t> und Lightweight Tags</a:t>
            </a:r>
          </a:p>
          <a:p>
            <a:r>
              <a:rPr lang="de-DE" altLang="de-DE" dirty="0"/>
              <a:t>Lightweight Tags geben dem jeweiligen Commit nur ein Alias</a:t>
            </a:r>
          </a:p>
          <a:p>
            <a:r>
              <a:rPr lang="de-DE" altLang="de-DE" dirty="0" err="1"/>
              <a:t>Annotated</a:t>
            </a:r>
            <a:r>
              <a:rPr lang="de-DE" altLang="de-DE" dirty="0"/>
              <a:t> Tags sind schwergewichtiger und enthalten daher mehr Informationen</a:t>
            </a:r>
          </a:p>
          <a:p>
            <a:pPr lvl="1"/>
            <a:r>
              <a:rPr lang="de-DE" altLang="de-DE" dirty="0"/>
              <a:t>Tagger Name</a:t>
            </a:r>
          </a:p>
          <a:p>
            <a:pPr lvl="1"/>
            <a:r>
              <a:rPr lang="de-DE" altLang="de-DE" dirty="0"/>
              <a:t>Tagger E-Mail</a:t>
            </a:r>
          </a:p>
          <a:p>
            <a:pPr lvl="1"/>
            <a:r>
              <a:rPr lang="de-DE" altLang="de-DE" dirty="0"/>
              <a:t>Datum</a:t>
            </a:r>
          </a:p>
          <a:p>
            <a:pPr lvl="1"/>
            <a:r>
              <a:rPr lang="de-DE" altLang="de-DE" dirty="0"/>
              <a:t>Tagging Message</a:t>
            </a:r>
          </a:p>
          <a:p>
            <a:pPr lvl="1"/>
            <a:r>
              <a:rPr lang="de-DE" altLang="de-DE" dirty="0"/>
              <a:t>Checksumme</a:t>
            </a:r>
          </a:p>
          <a:p>
            <a:pPr lvl="1"/>
            <a:r>
              <a:rPr lang="de-DE" altLang="de-DE" dirty="0"/>
              <a:t>Signierung</a:t>
            </a:r>
          </a:p>
          <a:p>
            <a:r>
              <a:rPr lang="de-DE" altLang="de-DE" dirty="0"/>
              <a:t>Sinnvoll bei </a:t>
            </a:r>
            <a:r>
              <a:rPr lang="de-DE" altLang="de-DE" dirty="0" err="1"/>
              <a:t>Mulit</a:t>
            </a:r>
            <a:r>
              <a:rPr lang="de-DE" altLang="de-DE" dirty="0"/>
              <a:t>-Developer oder </a:t>
            </a:r>
            <a:r>
              <a:rPr lang="de-DE" altLang="de-DE" dirty="0" err="1"/>
              <a:t>Mulit</a:t>
            </a:r>
            <a:r>
              <a:rPr lang="de-DE" altLang="de-DE" dirty="0"/>
              <a:t>-Repository Umgebungen, um bspw. Releases zu markieren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96850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Annotated</a:t>
            </a:r>
            <a:r>
              <a:rPr lang="de-DE" altLang="de-DE" dirty="0"/>
              <a:t> Tag erstellen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-a &lt;tag-name&gt;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tag -a release-v1.0.0 -m "</a:t>
            </a:r>
            <a:r>
              <a:rPr lang="de-DE" altLang="de-DE" sz="1200" dirty="0" err="1">
                <a:latin typeface="Consolas" panose="020B0609020204030204" pitchFamily="49" charset="0"/>
              </a:rPr>
              <a:t>Latest</a:t>
            </a:r>
            <a:r>
              <a:rPr lang="de-DE" altLang="de-DE" sz="1200" dirty="0">
                <a:latin typeface="Consolas" panose="020B0609020204030204" pitchFamily="49" charset="0"/>
              </a:rPr>
              <a:t> v1 release"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show</a:t>
            </a:r>
            <a:r>
              <a:rPr lang="de-DE" altLang="de-DE" sz="1200" dirty="0">
                <a:latin typeface="Consolas" panose="020B0609020204030204" pitchFamily="49" charset="0"/>
              </a:rPr>
              <a:t> release-v1.0.0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tag release-v1.0.0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Tagger: Christopher Keutner &lt;christopher.keutner@alumni.fh-aachen.de&gt;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15:13:44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Latest</a:t>
            </a:r>
            <a:r>
              <a:rPr lang="de-DE" altLang="de-DE" sz="1200" dirty="0">
                <a:latin typeface="Consolas" panose="020B0609020204030204" pitchFamily="49" charset="0"/>
              </a:rPr>
              <a:t> v1 release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11f6b62f8bc7a3403ceae4e8923d7a54abab7b6d (HEAD -&gt;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, tag: release-v1.0.0)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Author</a:t>
            </a:r>
            <a:r>
              <a:rPr lang="de-DE" altLang="de-DE" sz="1200" dirty="0">
                <a:latin typeface="Consolas" panose="020B0609020204030204" pitchFamily="49" charset="0"/>
              </a:rPr>
              <a:t>: Christopher Keutner &lt;christopher.keutner@alumni.fh-aachen.de&gt;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15:13:10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   Add </a:t>
            </a: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diff</a:t>
            </a:r>
            <a:r>
              <a:rPr lang="de-DE" altLang="de-DE" sz="1200" dirty="0">
                <a:latin typeface="Consolas" panose="020B0609020204030204" pitchFamily="49" charset="0"/>
              </a:rPr>
              <a:t> --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a/file8.txt b/file8.txt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index</a:t>
            </a:r>
            <a:r>
              <a:rPr lang="de-DE" altLang="de-DE" sz="1200" dirty="0">
                <a:latin typeface="Consolas" panose="020B0609020204030204" pitchFamily="49" charset="0"/>
              </a:rPr>
              <a:t> 0000000..e69de29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641179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Tags in </a:t>
            </a:r>
            <a:r>
              <a:rPr lang="de-DE" cap="none" dirty="0" err="1"/>
              <a:t>GitLab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180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Tags können ebenfalls in </a:t>
            </a:r>
            <a:r>
              <a:rPr lang="de-DE" altLang="de-DE" dirty="0" err="1"/>
              <a:t>GitLab</a:t>
            </a:r>
            <a:r>
              <a:rPr lang="de-DE" altLang="de-DE" dirty="0"/>
              <a:t> zum Repository hinzugefügt werden</a:t>
            </a:r>
          </a:p>
          <a:p>
            <a:r>
              <a:rPr lang="de-DE" altLang="de-DE" dirty="0"/>
              <a:t>Erzeugt gleichwertige Tags im Vergleich zu Command Line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Tags in </a:t>
            </a:r>
            <a:r>
              <a:rPr lang="de-DE" altLang="de-DE" dirty="0" err="1"/>
              <a:t>GitLab</a:t>
            </a:r>
            <a:endParaRPr lang="de-DE" alt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6AF7D67-CC47-CBA1-9A93-DC357E462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3" y="1916832"/>
            <a:ext cx="8489003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28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Tags können auch hier aus </a:t>
            </a:r>
            <a:r>
              <a:rPr lang="de-DE" altLang="de-DE" dirty="0" err="1"/>
              <a:t>Commits</a:t>
            </a:r>
            <a:r>
              <a:rPr lang="de-DE" altLang="de-DE" dirty="0"/>
              <a:t>, </a:t>
            </a:r>
            <a:r>
              <a:rPr lang="de-DE" altLang="de-DE" dirty="0" err="1"/>
              <a:t>Branches</a:t>
            </a:r>
            <a:r>
              <a:rPr lang="de-DE" altLang="de-DE" dirty="0"/>
              <a:t> oder anderen Tags erstellt werden</a:t>
            </a:r>
          </a:p>
          <a:p>
            <a:r>
              <a:rPr lang="de-DE" altLang="de-DE" dirty="0"/>
              <a:t>Ohne Nachricht wird ein Lightweight Tag erstellt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Tags in </a:t>
            </a:r>
            <a:r>
              <a:rPr lang="de-DE" altLang="de-DE" dirty="0" err="1"/>
              <a:t>GitLab</a:t>
            </a:r>
            <a:endParaRPr lang="de-DE" alt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6D80E1D-3947-79E0-5666-CBC400228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79193"/>
            <a:ext cx="8568952" cy="359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77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5577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 erstellen einen Snapshot des aktuellen Projektes</a:t>
            </a:r>
          </a:p>
          <a:p>
            <a:r>
              <a:rPr lang="de-DE" altLang="de-DE" dirty="0"/>
              <a:t>Werden aus einem bestimmten Tag erstellt</a:t>
            </a:r>
          </a:p>
          <a:p>
            <a:r>
              <a:rPr lang="de-DE" altLang="de-DE" dirty="0"/>
              <a:t>Ein </a:t>
            </a:r>
            <a:r>
              <a:rPr lang="de-DE" altLang="de-DE" dirty="0" err="1"/>
              <a:t>GitLab</a:t>
            </a:r>
            <a:r>
              <a:rPr lang="de-DE" altLang="de-DE" dirty="0"/>
              <a:t> Release kann beinhalten</a:t>
            </a:r>
          </a:p>
          <a:p>
            <a:pPr lvl="1"/>
            <a:r>
              <a:rPr lang="de-DE" altLang="de-DE" dirty="0"/>
              <a:t>Einen Snapshot des Source Codes im Repository</a:t>
            </a:r>
          </a:p>
          <a:p>
            <a:pPr lvl="1"/>
            <a:r>
              <a:rPr lang="de-DE" altLang="de-DE" dirty="0"/>
              <a:t>Packages aus Job Artefakten</a:t>
            </a:r>
          </a:p>
          <a:p>
            <a:pPr lvl="1"/>
            <a:r>
              <a:rPr lang="de-DE" altLang="de-DE" dirty="0"/>
              <a:t>Metadaten</a:t>
            </a:r>
          </a:p>
          <a:p>
            <a:pPr lvl="1"/>
            <a:r>
              <a:rPr lang="de-DE" altLang="de-DE" dirty="0"/>
              <a:t>Release Notes</a:t>
            </a:r>
          </a:p>
          <a:p>
            <a:r>
              <a:rPr lang="de-DE" altLang="de-DE" dirty="0" err="1"/>
              <a:t>GitLab</a:t>
            </a:r>
            <a:r>
              <a:rPr lang="de-DE" altLang="de-DE" dirty="0"/>
              <a:t> archiviert beim Erstellen eines Releases automatisch den Source Code und verknüpft diesen mit dem Release</a:t>
            </a:r>
          </a:p>
          <a:p>
            <a:r>
              <a:rPr lang="de-DE" altLang="de-DE" dirty="0" err="1"/>
              <a:t>GitLab</a:t>
            </a:r>
            <a:r>
              <a:rPr lang="de-DE" altLang="de-DE" dirty="0"/>
              <a:t> erstellt ebenfalls eine JSON Datei, welche den gesamten Release Inhalt auflistet (release </a:t>
            </a:r>
            <a:r>
              <a:rPr lang="de-DE" altLang="de-DE" dirty="0" err="1"/>
              <a:t>evidence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Löschung des Tags führt auch zur Löschung des Releases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</p:txBody>
      </p:sp>
    </p:spTree>
    <p:extLst>
      <p:ext uri="{BB962C8B-B14F-4D97-AF65-F5344CB8AC3E}">
        <p14:creationId xmlns:p14="http://schemas.microsoft.com/office/powerpoint/2010/main" val="105670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Releases können unter </a:t>
            </a:r>
            <a:r>
              <a:rPr lang="de-DE" altLang="de-DE" b="1" dirty="0"/>
              <a:t>Deploy</a:t>
            </a:r>
            <a:r>
              <a:rPr lang="de-DE" altLang="de-DE" dirty="0"/>
              <a:t> </a:t>
            </a:r>
            <a:r>
              <a:rPr lang="de-DE" altLang="de-DE" dirty="0">
                <a:sym typeface="Wingdings" panose="05000000000000000000" pitchFamily="2" charset="2"/>
              </a:rPr>
              <a:t> </a:t>
            </a:r>
            <a:r>
              <a:rPr lang="de-DE" altLang="de-DE" b="1" dirty="0">
                <a:sym typeface="Wingdings" panose="05000000000000000000" pitchFamily="2" charset="2"/>
              </a:rPr>
              <a:t>Releases</a:t>
            </a:r>
            <a:r>
              <a:rPr lang="de-DE" altLang="de-DE" dirty="0">
                <a:sym typeface="Wingdings" panose="05000000000000000000" pitchFamily="2" charset="2"/>
              </a:rPr>
              <a:t> angelegt werden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34E5B83-0C7F-E287-EA72-D380E17340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114"/>
          <a:stretch/>
        </p:blipFill>
        <p:spPr>
          <a:xfrm>
            <a:off x="285750" y="1493564"/>
            <a:ext cx="7888549" cy="439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62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C90D3BA-42A3-A771-49E5-FDC2FBB89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02" y="1694732"/>
            <a:ext cx="8532440" cy="346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97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Releases werden in der Projekt-Übersicht angezeigt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52D0697-55EB-84FE-3A13-D668B8A37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1484784"/>
            <a:ext cx="8489591" cy="4392141"/>
          </a:xfrm>
          <a:prstGeom prst="rect">
            <a:avLst/>
          </a:prstGeom>
        </p:spPr>
      </p:pic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E2A1697D-F78A-9582-31D6-9B36697931EF}"/>
              </a:ext>
            </a:extLst>
          </p:cNvPr>
          <p:cNvSpPr/>
          <p:nvPr/>
        </p:nvSpPr>
        <p:spPr bwMode="auto">
          <a:xfrm>
            <a:off x="6948264" y="3284984"/>
            <a:ext cx="720080" cy="28803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80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23550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Tags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 dirty="0"/>
              <a:t>Tags &amp; Releases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Tags in </a:t>
            </a:r>
            <a:r>
              <a:rPr lang="de-DE" altLang="de-DE" dirty="0" err="1"/>
              <a:t>Git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Tagging 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Erstellen von </a:t>
            </a:r>
            <a:r>
              <a:rPr lang="de-DE" altLang="de-DE" dirty="0" err="1"/>
              <a:t>Git</a:t>
            </a:r>
            <a:r>
              <a:rPr lang="de-DE" altLang="de-DE" dirty="0"/>
              <a:t> Tags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Annotated</a:t>
            </a:r>
            <a:r>
              <a:rPr lang="de-DE" altLang="de-DE" dirty="0"/>
              <a:t> Tags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Tags in </a:t>
            </a:r>
            <a:r>
              <a:rPr lang="de-DE" altLang="de-DE" dirty="0" err="1"/>
              <a:t>GitLab</a:t>
            </a:r>
            <a:endParaRPr lang="de-DE" altLang="de-DE" dirty="0"/>
          </a:p>
          <a:p>
            <a:pPr>
              <a:spcBef>
                <a:spcPts val="600"/>
              </a:spcBef>
            </a:pPr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Tagging ist ein wichtiges Konzept der </a:t>
            </a:r>
            <a:r>
              <a:rPr lang="de-DE" altLang="de-DE" dirty="0" err="1"/>
              <a:t>Versionverwaltung</a:t>
            </a:r>
            <a:endParaRPr lang="de-DE" altLang="de-DE" dirty="0"/>
          </a:p>
          <a:p>
            <a:r>
              <a:rPr lang="de-DE" altLang="de-DE" dirty="0"/>
              <a:t>Wird verwendet, um einen spezifischen Entwicklungsstand zu markieren und mit einem Label zu versehen</a:t>
            </a:r>
          </a:p>
          <a:p>
            <a:r>
              <a:rPr lang="de-DE" altLang="de-DE" dirty="0"/>
              <a:t>Entwicklungsstand wird als „</a:t>
            </a:r>
            <a:r>
              <a:rPr lang="de-DE" altLang="de-DE" dirty="0" err="1"/>
              <a:t>snapshot</a:t>
            </a:r>
            <a:r>
              <a:rPr lang="de-DE" altLang="de-DE" dirty="0"/>
              <a:t>“ bezeichnet</a:t>
            </a:r>
          </a:p>
          <a:p>
            <a:r>
              <a:rPr lang="de-DE" altLang="de-DE" dirty="0"/>
              <a:t>Einsatz häufig, um spezifische Releases in einem Projekt zu markieren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302080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Mit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&lt;tag-name&gt; </a:t>
            </a:r>
            <a:r>
              <a:rPr lang="de-DE" altLang="de-DE" dirty="0"/>
              <a:t>lässt sich zum letzten </a:t>
            </a:r>
            <a:r>
              <a:rPr lang="de-DE" altLang="de-DE" dirty="0" err="1"/>
              <a:t>Commits</a:t>
            </a:r>
            <a:r>
              <a:rPr lang="de-DE" altLang="de-DE" dirty="0"/>
              <a:t>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ein Tag hinzufügen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(HEAD -&gt; main)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"release-v0.0.1"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(HEAD -&gt; main, 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Fügt leichtgewichtigen Tag hinzu</a:t>
            </a:r>
          </a:p>
          <a:p>
            <a:r>
              <a:rPr lang="de-DE" altLang="de-DE" dirty="0"/>
              <a:t>Tag wird an allen Files im Repository gesetzt, nicht nur solche, die beim Commit verändert wurden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9534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</a:t>
            </a:r>
            <a:r>
              <a:rPr lang="de-DE" altLang="de-DE" dirty="0"/>
              <a:t>zeigt alle Tags im aktuellen Projekt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89c1108 (HEAD -&gt; main, tag: release-v0.0.2) Add release2_file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release-0.0.0 a908be7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89c1108 (HEAD -&gt; main, tag: release-v0.0.2) Add release2_file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(tag: release-0.0.0)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10954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show</a:t>
            </a:r>
            <a:r>
              <a:rPr lang="de-DE" altLang="de-DE" dirty="0">
                <a:latin typeface="Consolas" panose="020B0609020204030204" pitchFamily="49" charset="0"/>
              </a:rPr>
              <a:t> &lt;tag-name&gt; </a:t>
            </a:r>
            <a:r>
              <a:rPr lang="de-DE" altLang="de-DE" dirty="0"/>
              <a:t>zeigt den Commit zum angegebenen Tag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show</a:t>
            </a:r>
            <a:r>
              <a:rPr lang="de-DE" altLang="de-DE" sz="1200" dirty="0">
                <a:latin typeface="Consolas" panose="020B0609020204030204" pitchFamily="49" charset="0"/>
              </a:rPr>
              <a:t>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c3a059e2d6e4acfdca1295104b4d6a55f8bd00e4 (tag: release-v0.0.1)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Author</a:t>
            </a:r>
            <a:r>
              <a:rPr lang="de-DE" altLang="de-DE" sz="1200" dirty="0">
                <a:latin typeface="Consolas" panose="020B0609020204030204" pitchFamily="49" charset="0"/>
              </a:rPr>
              <a:t>: </a:t>
            </a:r>
            <a:r>
              <a:rPr lang="de-DE" altLang="de-DE" sz="1200" dirty="0" err="1">
                <a:latin typeface="Consolas" panose="020B0609020204030204" pitchFamily="49" charset="0"/>
              </a:rPr>
              <a:t>Example</a:t>
            </a:r>
            <a:r>
              <a:rPr lang="de-DE" altLang="de-DE" sz="1200" dirty="0">
                <a:latin typeface="Consolas" panose="020B0609020204030204" pitchFamily="49" charset="0"/>
              </a:rPr>
              <a:t> User &lt;example.user@example.de&gt;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14:47:28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   Add </a:t>
            </a:r>
            <a:r>
              <a:rPr lang="de-DE" altLang="de-DE" sz="1200" dirty="0" err="1">
                <a:latin typeface="Consolas" panose="020B0609020204030204" pitchFamily="49" charset="0"/>
              </a:rPr>
              <a:t>final_file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diff</a:t>
            </a:r>
            <a:r>
              <a:rPr lang="de-DE" altLang="de-DE" sz="1200" dirty="0">
                <a:latin typeface="Consolas" panose="020B0609020204030204" pitchFamily="49" charset="0"/>
              </a:rPr>
              <a:t> --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a/final_file.txt b/final_file.txt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index</a:t>
            </a:r>
            <a:r>
              <a:rPr lang="de-DE" altLang="de-DE" sz="1200" dirty="0">
                <a:latin typeface="Consolas" panose="020B0609020204030204" pitchFamily="49" charset="0"/>
              </a:rPr>
              <a:t> 0000000..e69de29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126642407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1181</Words>
  <Application>Microsoft Office PowerPoint</Application>
  <PresentationFormat>Bildschirmpräsentation (4:3)</PresentationFormat>
  <Paragraphs>216</Paragraphs>
  <Slides>22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Arial</vt:lpstr>
      <vt:lpstr>Consolas</vt:lpstr>
      <vt:lpstr>Monotype Sorts</vt:lpstr>
      <vt:lpstr>Times New Roman</vt:lpstr>
      <vt:lpstr>vorlneu</vt:lpstr>
      <vt:lpstr>Benutzerdefiniertes Design</vt:lpstr>
      <vt:lpstr>2_vorlneu</vt:lpstr>
      <vt:lpstr>Tag 2: Vertiefung Git-Workflow, CI/CD &amp; GitLab CI </vt:lpstr>
      <vt:lpstr>Agenda</vt:lpstr>
      <vt:lpstr>Agenda</vt:lpstr>
      <vt:lpstr>Tags</vt:lpstr>
      <vt:lpstr>Tags &amp; Releases</vt:lpstr>
      <vt:lpstr>Git – Tags </vt:lpstr>
      <vt:lpstr>Git – Tags </vt:lpstr>
      <vt:lpstr>Git – Tags </vt:lpstr>
      <vt:lpstr>Git – Tags </vt:lpstr>
      <vt:lpstr>Git – Tags </vt:lpstr>
      <vt:lpstr>Git – Tags </vt:lpstr>
      <vt:lpstr>Git – Tags </vt:lpstr>
      <vt:lpstr>Git – Tags </vt:lpstr>
      <vt:lpstr>Git – Tags </vt:lpstr>
      <vt:lpstr>Tags in GitLab</vt:lpstr>
      <vt:lpstr>Tags in GitLab</vt:lpstr>
      <vt:lpstr>Tags in GitLab</vt:lpstr>
      <vt:lpstr>Releases</vt:lpstr>
      <vt:lpstr>GitLab Releases</vt:lpstr>
      <vt:lpstr>GitLab Releases</vt:lpstr>
      <vt:lpstr>GitLab Releases</vt:lpstr>
      <vt:lpstr>GitLab Releases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34</cp:revision>
  <cp:lastPrinted>1996-08-01T16:36:58Z</cp:lastPrinted>
  <dcterms:created xsi:type="dcterms:W3CDTF">2024-05-03T10:07:43Z</dcterms:created>
  <dcterms:modified xsi:type="dcterms:W3CDTF">2024-06-10T11:43:24Z</dcterms:modified>
</cp:coreProperties>
</file>