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3"/>
  </p:notesMasterIdLst>
  <p:handoutMasterIdLst>
    <p:handoutMasterId r:id="rId24"/>
  </p:handoutMasterIdLst>
  <p:sldIdLst>
    <p:sldId id="604" r:id="rId4"/>
    <p:sldId id="606" r:id="rId5"/>
    <p:sldId id="726" r:id="rId6"/>
    <p:sldId id="596" r:id="rId7"/>
    <p:sldId id="287" r:id="rId8"/>
    <p:sldId id="368" r:id="rId9"/>
    <p:sldId id="420" r:id="rId10"/>
    <p:sldId id="421" r:id="rId11"/>
    <p:sldId id="422" r:id="rId12"/>
    <p:sldId id="424" r:id="rId13"/>
    <p:sldId id="423" r:id="rId14"/>
    <p:sldId id="425" r:id="rId15"/>
    <p:sldId id="426" r:id="rId16"/>
    <p:sldId id="427" r:id="rId17"/>
    <p:sldId id="597" r:id="rId18"/>
    <p:sldId id="724" r:id="rId19"/>
    <p:sldId id="598" r:id="rId20"/>
    <p:sldId id="430" r:id="rId21"/>
    <p:sldId id="725" r:id="rId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02" d="100"/>
          <a:sy n="102" d="100"/>
        </p:scale>
        <p:origin x="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1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4384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4384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ist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enthalten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sinnvoll bei </a:t>
            </a:r>
            <a:r>
              <a:rPr lang="de-DE" altLang="de-DE" dirty="0" err="1"/>
              <a:t>Mulit</a:t>
            </a:r>
            <a:r>
              <a:rPr lang="de-DE" altLang="de-DE" dirty="0"/>
              <a:t>-Developer oder </a:t>
            </a:r>
            <a:r>
              <a:rPr lang="de-DE" altLang="de-DE" dirty="0" err="1"/>
              <a:t>Mulit</a:t>
            </a:r>
            <a:r>
              <a:rPr lang="de-DE" altLang="de-DE" dirty="0"/>
              <a:t>-Repository Umgebungen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Snapshot des aktuellen Projektes</a:t>
            </a:r>
          </a:p>
          <a:p>
            <a:r>
              <a:rPr lang="de-DE" altLang="de-DE" dirty="0"/>
              <a:t>Werden aus Tag heraus erstellt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Einen 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Source Code und verknüpft diesen mit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JSON Datei, mit Auflistung von Inhalt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von Tags führt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3550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Tags &amp; Releases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wichtiges Konzept der </a:t>
            </a:r>
            <a:r>
              <a:rPr lang="de-DE" altLang="de-DE" dirty="0" err="1"/>
              <a:t>Versionverwaltung</a:t>
            </a:r>
            <a:endParaRPr lang="de-DE" altLang="de-DE" dirty="0"/>
          </a:p>
          <a:p>
            <a:r>
              <a:rPr lang="de-DE" altLang="de-DE" dirty="0"/>
              <a:t>Wird verwendet, um spezifischen Entwicklungsstand zu markieren und mit Label zu versehen</a:t>
            </a:r>
          </a:p>
          <a:p>
            <a:r>
              <a:rPr lang="de-DE" altLang="de-DE" dirty="0"/>
              <a:t>Entwicklungsstand wird als „</a:t>
            </a:r>
            <a:r>
              <a:rPr lang="de-DE" altLang="de-DE" dirty="0" err="1"/>
              <a:t>snapshot</a:t>
            </a:r>
            <a:r>
              <a:rPr lang="de-DE" altLang="de-DE" dirty="0"/>
              <a:t>“ bezeichnet</a:t>
            </a:r>
          </a:p>
          <a:p>
            <a:r>
              <a:rPr lang="de-DE" altLang="de-DE" dirty="0"/>
              <a:t>Einsatz häufig, um Releases in Projekt zu markieren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um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leichtgewichtigen Tag hinzu</a:t>
            </a:r>
          </a:p>
          <a:p>
            <a:r>
              <a:rPr lang="de-DE" altLang="de-DE" dirty="0"/>
              <a:t>Tag wird an allen Files im Repository gesetzt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26642407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1075</Words>
  <Application>Microsoft Office PowerPoint</Application>
  <PresentationFormat>Bildschirmpräsentation (4:3)</PresentationFormat>
  <Paragraphs>209</Paragraphs>
  <Slides>19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Tags</vt:lpstr>
      <vt:lpstr>Tags &amp; Releases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Releases</vt:lpstr>
      <vt:lpstr>GitLab Releases</vt:lpstr>
      <vt:lpstr>Releases in 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37</cp:revision>
  <cp:lastPrinted>1996-08-01T16:36:58Z</cp:lastPrinted>
  <dcterms:created xsi:type="dcterms:W3CDTF">2024-05-03T10:07:43Z</dcterms:created>
  <dcterms:modified xsi:type="dcterms:W3CDTF">2024-06-10T11:43:23Z</dcterms:modified>
</cp:coreProperties>
</file>