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606" r:id="rId4"/>
    <p:sldId id="625"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721946"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manuell</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spezialisierte Teams</a:t>
            </a:r>
          </a:p>
          <a:p>
            <a:pPr>
              <a:buFont typeface="Arial" panose="020B0604020202020204" pitchFamily="34" charset="0"/>
              <a:buChar char="•"/>
            </a:pPr>
            <a:r>
              <a:rPr lang="de-DE" altLang="de-DE" dirty="0"/>
              <a:t>Moderne Cloud-native Anwendungen auf Geschwindigkeit und Skalierbarkeit ausgerichtet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Infrastruktur-Bereitstellung automatisieren</a:t>
            </a:r>
          </a:p>
          <a:p>
            <a:pPr lvl="1">
              <a:buFont typeface="Arial" panose="020B0604020202020204" pitchFamily="34" charset="0"/>
              <a:buChar char="•"/>
            </a:pPr>
            <a:r>
              <a:rPr lang="de-DE" altLang="de-DE" sz="1900" dirty="0"/>
              <a:t>Operations-Teams nutzen Konfigurationsdateien als Code</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garantieren konsistente Infrastruktur; analog Softwarecode konsistente Binärdateien</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Infrastruktur als Code (</a:t>
            </a:r>
            <a:r>
              <a:rPr lang="de-DE" dirty="0" err="1"/>
              <a:t>IaC</a:t>
            </a:r>
            <a:r>
              <a:rPr lang="de-DE" dirty="0"/>
              <a:t>) bereitstellen</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r>
              <a:rPr lang="de-DE" dirty="0">
                <a:sym typeface="Wingdings" panose="05000000000000000000" pitchFamily="2" charset="2"/>
              </a:rPr>
              <a: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Orchestrierung (</a:t>
            </a:r>
            <a:r>
              <a:rPr lang="de-DE" sz="1800" dirty="0" err="1"/>
              <a:t>Kubernetes</a:t>
            </a:r>
            <a:r>
              <a:rPr lang="de-DE" sz="1800" dirty="0"/>
              <a:t>), holt neuen Zustand aus </a:t>
            </a:r>
            <a:r>
              <a:rPr lang="de-DE" sz="1800" dirty="0" err="1"/>
              <a:t>git</a:t>
            </a:r>
            <a:endParaRPr lang="de-DE" sz="1800" dirty="0"/>
          </a:p>
          <a:p>
            <a:pPr>
              <a:buFont typeface="Arial" panose="020B0604020202020204" pitchFamily="34" charset="0"/>
              <a:buChar char="•"/>
            </a:pPr>
            <a:r>
              <a:rPr lang="de-DE" sz="2000" dirty="0"/>
              <a:t>Änderungen im PR </a:t>
            </a:r>
            <a:r>
              <a:rPr lang="de-DE" sz="2000" dirty="0" err="1"/>
              <a:t>approved</a:t>
            </a:r>
            <a:r>
              <a:rPr lang="de-DE" sz="2000" dirty="0"/>
              <a:t> und </a:t>
            </a:r>
            <a:r>
              <a:rPr lang="de-DE" sz="2000" dirty="0" err="1"/>
              <a:t>merged</a:t>
            </a:r>
            <a:endParaRPr lang="de-DE" sz="2000" dirty="0"/>
          </a:p>
          <a:p>
            <a:pPr lvl="1">
              <a:buFont typeface="Arial" panose="020B0604020202020204" pitchFamily="34" charset="0"/>
              <a:buChar char="•"/>
            </a:pPr>
            <a:r>
              <a:rPr lang="de-DE" sz="1600" dirty="0">
                <a:sym typeface="Wingdings" panose="05000000000000000000" pitchFamily="2" charset="2"/>
              </a:rPr>
              <a:t> Infrastruktur aktualisiert</a:t>
            </a:r>
          </a:p>
          <a:p>
            <a:pPr lvl="1">
              <a:buFont typeface="Arial" panose="020B0604020202020204" pitchFamily="34" charset="0"/>
              <a:buChar char="•"/>
            </a:pPr>
            <a:r>
              <a:rPr lang="de-DE" sz="1600" dirty="0" err="1">
                <a:sym typeface="Wingdings" panose="05000000000000000000" pitchFamily="2" charset="2"/>
              </a:rPr>
              <a:t>Dev</a:t>
            </a:r>
            <a:r>
              <a:rPr lang="de-DE" sz="1600" dirty="0">
                <a:sym typeface="Wingdings" panose="05000000000000000000" pitchFamily="2" charset="2"/>
              </a:rPr>
              <a:t>-Teams nutzen weiterhin CI/CD Praktiken</a:t>
            </a:r>
            <a:endParaRPr lang="de-DE" sz="1600" dirty="0"/>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Secrets  Key Management System (KMS)</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rabicPeriod"/>
            </a:pPr>
            <a:endParaRPr lang="de-DE" dirty="0"/>
          </a:p>
          <a:p>
            <a:pPr marL="457200" indent="-457200">
              <a:buFont typeface="+mj-lt"/>
              <a:buAutoNum type="arabicPeriod"/>
            </a:pPr>
            <a:r>
              <a:rPr lang="de-DE" dirty="0"/>
              <a:t>Ohne </a:t>
            </a:r>
            <a:r>
              <a:rPr lang="de-DE" dirty="0" err="1"/>
              <a:t>GitOps</a:t>
            </a:r>
            <a:r>
              <a:rPr lang="de-DE" dirty="0"/>
              <a:t> weiterentwickeln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423169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3357</Words>
  <Application>Microsoft Office PowerPoint</Application>
  <PresentationFormat>Bildschirmpräsentation (4:3)</PresentationFormat>
  <Paragraphs>699</Paragraphs>
  <Slides>37</Slides>
  <Notes>29</Notes>
  <HiddenSlides>0</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37</vt:i4>
      </vt:variant>
    </vt:vector>
  </HeadingPairs>
  <TitlesOfParts>
    <vt:vector size="50" baseType="lpstr">
      <vt:lpstr>-apple-system</vt:lpstr>
      <vt:lpstr>Arial</vt:lpstr>
      <vt:lpstr>Calibri</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in der Entwicklung und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192</cp:revision>
  <cp:lastPrinted>1996-08-01T16:36:58Z</cp:lastPrinted>
  <dcterms:created xsi:type="dcterms:W3CDTF">2024-05-03T10:07:43Z</dcterms:created>
  <dcterms:modified xsi:type="dcterms:W3CDTF">2024-06-10T11:52:15Z</dcterms:modified>
</cp:coreProperties>
</file>