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12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39039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bei einem Docker Image zu verwenden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Weil sich dadurch das Image immer ändert! (durch die neue Version)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nutzen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nutzen, um ggf. die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Pfad der Registry </a:t>
            </a:r>
            <a:r>
              <a:rPr lang="de-DE" dirty="0" err="1"/>
              <a:t>matched</a:t>
            </a:r>
            <a:r>
              <a:rPr lang="de-DE" dirty="0"/>
              <a:t> immer dem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Daher muss man entweder das Projekt verschieben oder umbenennen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müssen vorher gelöscht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1790</Words>
  <Application>Microsoft Office PowerPoint</Application>
  <PresentationFormat>Bildschirmpräsentation (4:3)</PresentationFormat>
  <Paragraphs>336</Paragraphs>
  <Slides>34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GitLab Runner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383</cp:revision>
  <cp:lastPrinted>1996-08-01T16:36:58Z</cp:lastPrinted>
  <dcterms:created xsi:type="dcterms:W3CDTF">2024-05-03T10:07:43Z</dcterms:created>
  <dcterms:modified xsi:type="dcterms:W3CDTF">2024-06-10T11:56:29Z</dcterms:modified>
</cp:coreProperties>
</file>