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67246" autoAdjust="0"/>
  </p:normalViewPr>
  <p:slideViewPr>
    <p:cSldViewPr>
      <p:cViewPr varScale="1">
        <p:scale>
          <a:sx n="74" d="100"/>
          <a:sy n="74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Image ändert sich immer!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</a:t>
            </a:r>
            <a:r>
              <a:rPr lang="de-DE" dirty="0" err="1">
                <a:sym typeface="Wingdings" panose="05000000000000000000" pitchFamily="2" charset="2"/>
              </a:rPr>
              <a:t>umbennen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1758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387</cp:revision>
  <cp:lastPrinted>1996-08-01T16:36:58Z</cp:lastPrinted>
  <dcterms:created xsi:type="dcterms:W3CDTF">2024-05-03T10:07:43Z</dcterms:created>
  <dcterms:modified xsi:type="dcterms:W3CDTF">2024-06-10T11:56:32Z</dcterms:modified>
</cp:coreProperties>
</file>