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8"/>
  </p:notesMasterIdLst>
  <p:handoutMasterIdLst>
    <p:handoutMasterId r:id="rId39"/>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32" r:id="rId34"/>
    <p:sldId id="633" r:id="rId35"/>
    <p:sldId id="625" r:id="rId36"/>
    <p:sldId id="626" r:id="rId3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Version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a:t>Befehl zum Authentifizieren im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2890</Words>
  <Application>Microsoft Office PowerPoint</Application>
  <PresentationFormat>Bildschirmpräsentation (4:3)</PresentationFormat>
  <Paragraphs>454</Paragraphs>
  <Slides>35</Slides>
  <Notes>18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508</cp:revision>
  <cp:lastPrinted>1996-08-01T16:36:58Z</cp:lastPrinted>
  <dcterms:created xsi:type="dcterms:W3CDTF">2024-05-03T10:07:43Z</dcterms:created>
  <dcterms:modified xsi:type="dcterms:W3CDTF">2024-06-10T11:57:39Z</dcterms:modified>
</cp:coreProperties>
</file>