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</a:t>
            </a:r>
            <a:r>
              <a:rPr lang="de-DE" sz="1800"/>
              <a:t>nutzen können</a:t>
            </a:r>
            <a:endParaRPr lang="de-DE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1536</Words>
  <Application>Microsoft Office PowerPoint</Application>
  <PresentationFormat>Bildschirmpräsentation (4:3)</PresentationFormat>
  <Paragraphs>214</Paragraphs>
  <Slides>20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407</cp:revision>
  <cp:lastPrinted>1996-08-01T16:36:58Z</cp:lastPrinted>
  <dcterms:created xsi:type="dcterms:W3CDTF">2024-05-03T10:07:43Z</dcterms:created>
  <dcterms:modified xsi:type="dcterms:W3CDTF">2024-06-10T12:02:36Z</dcterms:modified>
</cp:coreProperties>
</file>