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605" autoAdjust="0"/>
    <p:restoredTop sz="67246" autoAdjust="0"/>
  </p:normalViewPr>
  <p:slideViewPr>
    <p:cSldViewPr>
      <p:cViewPr varScale="1">
        <p:scale>
          <a:sx n="145" d="100"/>
          <a:sy n="145" d="100"/>
        </p:scale>
        <p:origin x="97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practice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&lt;namespace&gt;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</a:t>
            </a:r>
            <a:r>
              <a:rPr lang="de-DE" dirty="0" err="1"/>
              <a:t>GitLab</a:t>
            </a:r>
            <a:r>
              <a:rPr lang="de-DE" dirty="0"/>
              <a:t> CI Pipeline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1743</Words>
  <Application>Microsoft Office PowerPoint</Application>
  <PresentationFormat>Bildschirmpräsentation (4:3)</PresentationFormat>
  <Paragraphs>338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396</cp:revision>
  <cp:lastPrinted>1996-08-01T16:36:58Z</cp:lastPrinted>
  <dcterms:created xsi:type="dcterms:W3CDTF">2024-05-03T10:07:43Z</dcterms:created>
  <dcterms:modified xsi:type="dcterms:W3CDTF">2024-06-12T13:49:25Z</dcterms:modified>
</cp:coreProperties>
</file>