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611"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7" d="100"/>
          <a:sy n="107" d="100"/>
        </p:scale>
        <p:origin x="324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Verhindert alle Ressourcen an nur ein Projekt</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endParaRPr lang="de-DE" dirty="0"/>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a:t>
            </a:r>
            <a:r>
              <a:rPr lang="de-DE"/>
              <a:t>Cluster </a:t>
            </a:r>
            <a:r>
              <a:rPr lang="de-DE" dirty="0"/>
              <a:t>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7684</Words>
  <Application>Microsoft Office PowerPoint</Application>
  <PresentationFormat>Bildschirmpräsentation (4:3)</PresentationFormat>
  <Paragraphs>1215</Paragraphs>
  <Slides>101</Slides>
  <Notes>79</Notes>
  <HiddenSlides>6</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101</vt:i4>
      </vt:variant>
    </vt:vector>
  </HeadingPairs>
  <TitlesOfParts>
    <vt:vector size="112"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Vertiefung Git-Workflow, CI/CD &amp; GitLab CI </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Keutner, Christopher</cp:lastModifiedBy>
  <cp:revision>413</cp:revision>
  <cp:lastPrinted>1996-08-01T16:36:58Z</cp:lastPrinted>
  <dcterms:created xsi:type="dcterms:W3CDTF">2024-05-03T10:07:43Z</dcterms:created>
  <dcterms:modified xsi:type="dcterms:W3CDTF">2024-06-10T12:25:00Z</dcterms:modified>
</cp:coreProperties>
</file>