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74"/>
  </p:notesMasterIdLst>
  <p:handoutMasterIdLst>
    <p:handoutMasterId r:id="rId75"/>
  </p:handoutMasterIdLst>
  <p:sldIdLst>
    <p:sldId id="288" r:id="rId5"/>
    <p:sldId id="387" r:id="rId6"/>
    <p:sldId id="287" r:id="rId7"/>
    <p:sldId id="596" r:id="rId8"/>
    <p:sldId id="303" r:id="rId9"/>
    <p:sldId id="304" r:id="rId10"/>
    <p:sldId id="309" r:id="rId11"/>
    <p:sldId id="308" r:id="rId12"/>
    <p:sldId id="311" r:id="rId13"/>
    <p:sldId id="313" r:id="rId14"/>
    <p:sldId id="312" r:id="rId15"/>
    <p:sldId id="314" r:id="rId16"/>
    <p:sldId id="597" r:id="rId17"/>
    <p:sldId id="289" r:id="rId18"/>
    <p:sldId id="318" r:id="rId19"/>
    <p:sldId id="319" r:id="rId20"/>
    <p:sldId id="321" r:id="rId21"/>
    <p:sldId id="322" r:id="rId22"/>
    <p:sldId id="601" r:id="rId23"/>
    <p:sldId id="598" r:id="rId24"/>
    <p:sldId id="323" r:id="rId25"/>
    <p:sldId id="324" r:id="rId26"/>
    <p:sldId id="325" r:id="rId27"/>
    <p:sldId id="602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88" r:id="rId38"/>
    <p:sldId id="335" r:id="rId39"/>
    <p:sldId id="338" r:id="rId40"/>
    <p:sldId id="339" r:id="rId41"/>
    <p:sldId id="340" r:id="rId42"/>
    <p:sldId id="389" r:id="rId43"/>
    <p:sldId id="603" r:id="rId44"/>
    <p:sldId id="391" r:id="rId45"/>
    <p:sldId id="393" r:id="rId46"/>
    <p:sldId id="599" r:id="rId47"/>
    <p:sldId id="341" r:id="rId48"/>
    <p:sldId id="342" r:id="rId49"/>
    <p:sldId id="343" r:id="rId50"/>
    <p:sldId id="344" r:id="rId51"/>
    <p:sldId id="345" r:id="rId52"/>
    <p:sldId id="347" r:id="rId53"/>
    <p:sldId id="358" r:id="rId54"/>
    <p:sldId id="357" r:id="rId55"/>
    <p:sldId id="394" r:id="rId56"/>
    <p:sldId id="346" r:id="rId57"/>
    <p:sldId id="348" r:id="rId58"/>
    <p:sldId id="350" r:id="rId59"/>
    <p:sldId id="352" r:id="rId60"/>
    <p:sldId id="351" r:id="rId61"/>
    <p:sldId id="355" r:id="rId62"/>
    <p:sldId id="356" r:id="rId63"/>
    <p:sldId id="395" r:id="rId64"/>
    <p:sldId id="600" r:id="rId65"/>
    <p:sldId id="359" r:id="rId66"/>
    <p:sldId id="360" r:id="rId67"/>
    <p:sldId id="365" r:id="rId68"/>
    <p:sldId id="362" r:id="rId69"/>
    <p:sldId id="370" r:id="rId70"/>
    <p:sldId id="367" r:id="rId71"/>
    <p:sldId id="368" r:id="rId72"/>
    <p:sldId id="369" r:id="rId7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20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09.06.2024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09.06.2024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Dezentrale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Remote Repository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Nutzung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lässt sich als DVCS auch ausschließlich lokal Betreiben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C:\User\&lt;User&gt;\.gitconifg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Autorinformation, die </a:t>
            </a:r>
            <a:r>
              <a:rPr lang="de-DE" altLang="de-DE" dirty="0" err="1"/>
              <a:t>Git</a:t>
            </a:r>
            <a:r>
              <a:rPr lang="de-DE" altLang="de-DE" dirty="0"/>
              <a:t> bei Änderungen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Wenn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Workspace bezeichnet</a:t>
            </a:r>
          </a:p>
          <a:p>
            <a:r>
              <a:rPr lang="de-DE" altLang="de-DE" dirty="0"/>
              <a:t>Ordner und Inhalt mittels </a:t>
            </a:r>
            <a:r>
              <a:rPr lang="de-DE" altLang="de-DE" dirty="0" err="1"/>
              <a:t>Git</a:t>
            </a:r>
            <a:r>
              <a:rPr lang="de-DE" altLang="de-DE" dirty="0"/>
              <a:t> versionieren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indem sich das Repository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init</a:t>
            </a:r>
            <a:endParaRPr lang="de-DE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mit im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Kein </a:t>
            </a:r>
            <a:r>
              <a:rPr lang="de-DE" altLang="de-DE" dirty="0" err="1"/>
              <a:t>tracking</a:t>
            </a:r>
            <a:r>
              <a:rPr lang="de-DE" altLang="de-DE" dirty="0"/>
              <a:t>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 </a:t>
            </a:r>
            <a:r>
              <a:rPr lang="de-DE" altLang="de-DE" dirty="0"/>
              <a:t>Tracking mit Dummy File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der zum Commit angemeldeten Dateien im Repository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„Add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Grundlegende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820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ignorierte Ordner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Ordner/Dateien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Beispielsinhalt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dadurch häufig nicht in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 err="1"/>
              <a:t>Branches</a:t>
            </a:r>
            <a:r>
              <a:rPr lang="de-DE" altLang="de-DE" dirty="0"/>
              <a:t> sind Entwicklungszweige und bestehen aus einer Reihe von einzelnen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Repository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Verschiedene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 in separaten </a:t>
            </a:r>
            <a:r>
              <a:rPr lang="de-DE" altLang="de-DE" dirty="0" err="1"/>
              <a:t>Branches</a:t>
            </a:r>
            <a:r>
              <a:rPr lang="de-DE" altLang="de-DE" dirty="0"/>
              <a:t> entwickeln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3099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</a:t>
                      </a:r>
                      <a:r>
                        <a:rPr lang="de-DE" sz="2000" b="0" dirty="0" err="1"/>
                        <a:t>spezifzierten</a:t>
                      </a:r>
                      <a:r>
                        <a:rPr lang="de-DE" sz="2000" b="0" dirty="0"/>
                        <a:t>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6976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Dient zur Erfassung von Änderungen an Dateien und Dokumenten</a:t>
            </a:r>
          </a:p>
          <a:p>
            <a:r>
              <a:rPr lang="de-DE" altLang="de-DE" dirty="0"/>
              <a:t>Speichert Änderung, Zeitstempel und Autor</a:t>
            </a:r>
          </a:p>
          <a:p>
            <a:r>
              <a:rPr lang="de-DE" altLang="de-DE" dirty="0"/>
              <a:t>Häufig in Softwareentwicklung zur Verwaltung von Quellcode eingesetzt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 ist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aufzulösen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kann zu Problemen führen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Branch verweist</a:t>
            </a:r>
          </a:p>
          <a:p>
            <a:r>
              <a:rPr lang="de-DE" altLang="de-DE" dirty="0"/>
              <a:t>Bespiel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Lokale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vorletzten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Verändert Commit Historie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r>
              <a:rPr lang="de-DE" altLang="de-DE" dirty="0"/>
              <a:t> &amp;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r>
              <a:rPr lang="de-DE" altLang="de-DE" dirty="0"/>
              <a:t>Verschiedenen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</a:t>
            </a:r>
            <a:r>
              <a:rPr lang="de-DE" altLang="de-DE" dirty="0" err="1"/>
              <a:t>Workspaces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neuen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Zentraler 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Client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4432</Words>
  <Application>Microsoft Office PowerPoint</Application>
  <PresentationFormat>Bildschirmpräsentation (4:3)</PresentationFormat>
  <Paragraphs>780</Paragraphs>
  <Slides>69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69</vt:i4>
      </vt:variant>
    </vt:vector>
  </HeadingPairs>
  <TitlesOfParts>
    <vt:vector size="78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1_vorlneu</vt:lpstr>
      <vt:lpstr>2_vorlneu</vt:lpstr>
      <vt:lpstr>Git</vt:lpstr>
      <vt:lpstr>Agenda</vt:lpstr>
      <vt:lpstr>Inhalt</vt:lpstr>
      <vt:lpstr>Version Control System</vt:lpstr>
      <vt:lpstr>Version Control System</vt:lpstr>
      <vt:lpstr>Lokale Versionsverwaltung</vt:lpstr>
      <vt:lpstr>Zentrale Versionsverwaltung</vt:lpstr>
      <vt:lpstr>CVCS – Zentraler Server</vt:lpstr>
      <vt:lpstr>CVCS – Client</vt:lpstr>
      <vt:lpstr>Dezentrale Versionsverwaltung</vt:lpstr>
      <vt:lpstr>DVCS – Remote Repository</vt:lpstr>
      <vt:lpstr>DVCS – Nutzung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Git-Basics</vt:lpstr>
      <vt:lpstr>Git-Basics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 &amp; Revert</vt:lpstr>
      <vt:lpstr>Git – Reset</vt:lpstr>
      <vt:lpstr>Git – Reset</vt:lpstr>
      <vt:lpstr>Git –Revert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28</cp:revision>
  <cp:lastPrinted>1996-08-01T16:36:58Z</cp:lastPrinted>
  <dcterms:created xsi:type="dcterms:W3CDTF">2024-05-03T10:07:43Z</dcterms:created>
  <dcterms:modified xsi:type="dcterms:W3CDTF">2024-06-09T20:07:19Z</dcterms:modified>
</cp:coreProperties>
</file>