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09"/>
  </p:notesMasterIdLst>
  <p:handoutMasterIdLst>
    <p:handoutMasterId r:id="rId110"/>
  </p:handoutMasterIdLst>
  <p:sldIdLst>
    <p:sldId id="288" r:id="rId4"/>
    <p:sldId id="387" r:id="rId5"/>
    <p:sldId id="287" r:id="rId6"/>
    <p:sldId id="596" r:id="rId7"/>
    <p:sldId id="289" r:id="rId8"/>
    <p:sldId id="326" r:id="rId9"/>
    <p:sldId id="327" r:id="rId10"/>
    <p:sldId id="328" r:id="rId11"/>
    <p:sldId id="332" r:id="rId12"/>
    <p:sldId id="331" r:id="rId13"/>
    <p:sldId id="355" r:id="rId14"/>
    <p:sldId id="356" r:id="rId15"/>
    <p:sldId id="608" r:id="rId16"/>
    <p:sldId id="609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597" r:id="rId29"/>
    <p:sldId id="350" r:id="rId30"/>
    <p:sldId id="335" r:id="rId31"/>
    <p:sldId id="336" r:id="rId32"/>
    <p:sldId id="337" r:id="rId33"/>
    <p:sldId id="610" r:id="rId34"/>
    <p:sldId id="399" r:id="rId35"/>
    <p:sldId id="611" r:id="rId36"/>
    <p:sldId id="612" r:id="rId37"/>
    <p:sldId id="613" r:id="rId38"/>
    <p:sldId id="614" r:id="rId39"/>
    <p:sldId id="599" r:id="rId40"/>
    <p:sldId id="333" r:id="rId41"/>
    <p:sldId id="329" r:id="rId42"/>
    <p:sldId id="330" r:id="rId43"/>
    <p:sldId id="600" r:id="rId44"/>
    <p:sldId id="334" r:id="rId45"/>
    <p:sldId id="368" r:id="rId46"/>
    <p:sldId id="353" r:id="rId47"/>
    <p:sldId id="357" r:id="rId48"/>
    <p:sldId id="601" r:id="rId49"/>
    <p:sldId id="358" r:id="rId50"/>
    <p:sldId id="359" r:id="rId51"/>
    <p:sldId id="360" r:id="rId52"/>
    <p:sldId id="361" r:id="rId53"/>
    <p:sldId id="362" r:id="rId54"/>
    <p:sldId id="602" r:id="rId55"/>
    <p:sldId id="364" r:id="rId56"/>
    <p:sldId id="365" r:id="rId57"/>
    <p:sldId id="366" r:id="rId58"/>
    <p:sldId id="367" r:id="rId59"/>
    <p:sldId id="376" r:id="rId60"/>
    <p:sldId id="370" r:id="rId61"/>
    <p:sldId id="369" r:id="rId62"/>
    <p:sldId id="371" r:id="rId63"/>
    <p:sldId id="372" r:id="rId64"/>
    <p:sldId id="373" r:id="rId65"/>
    <p:sldId id="374" r:id="rId66"/>
    <p:sldId id="389" r:id="rId67"/>
    <p:sldId id="375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4" r:id="rId76"/>
    <p:sldId id="385" r:id="rId77"/>
    <p:sldId id="386" r:id="rId78"/>
    <p:sldId id="615" r:id="rId79"/>
    <p:sldId id="616" r:id="rId80"/>
    <p:sldId id="603" r:id="rId81"/>
    <p:sldId id="390" r:id="rId82"/>
    <p:sldId id="391" r:id="rId83"/>
    <p:sldId id="392" r:id="rId84"/>
    <p:sldId id="604" r:id="rId85"/>
    <p:sldId id="394" r:id="rId86"/>
    <p:sldId id="395" r:id="rId87"/>
    <p:sldId id="396" r:id="rId88"/>
    <p:sldId id="605" r:id="rId89"/>
    <p:sldId id="393" r:id="rId90"/>
    <p:sldId id="397" r:id="rId91"/>
    <p:sldId id="606" r:id="rId92"/>
    <p:sldId id="398" r:id="rId93"/>
    <p:sldId id="400" r:id="rId94"/>
    <p:sldId id="401" r:id="rId95"/>
    <p:sldId id="402" r:id="rId96"/>
    <p:sldId id="403" r:id="rId97"/>
    <p:sldId id="404" r:id="rId98"/>
    <p:sldId id="405" r:id="rId99"/>
    <p:sldId id="406" r:id="rId100"/>
    <p:sldId id="617" r:id="rId101"/>
    <p:sldId id="618" r:id="rId102"/>
    <p:sldId id="619" r:id="rId103"/>
    <p:sldId id="607" r:id="rId104"/>
    <p:sldId id="407" r:id="rId105"/>
    <p:sldId id="408" r:id="rId106"/>
    <p:sldId id="409" r:id="rId107"/>
    <p:sldId id="410" r:id="rId10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8" autoAdjust="0"/>
    <p:restoredTop sz="94586" autoAdjust="0"/>
  </p:normalViewPr>
  <p:slideViewPr>
    <p:cSldViewPr>
      <p:cViewPr>
        <p:scale>
          <a:sx n="160" d="100"/>
          <a:sy n="160" d="100"/>
        </p:scale>
        <p:origin x="40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viewProps" Target="view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theme" Target="theme/theme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&amp;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nicht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bezüglich Commit-IDs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Zusammenfügung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Mergekonflikten</a:t>
            </a:r>
            <a:endParaRPr lang="de-DE" altLang="de-DE" dirty="0"/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hinzugefügen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späterem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Änderungen auf Dateiebene zusammengefügt</a:t>
            </a:r>
          </a:p>
          <a:p>
            <a:r>
              <a:rPr lang="de-DE" altLang="de-DE" dirty="0"/>
              <a:t>Dateien in Sektionen </a:t>
            </a:r>
            <a:r>
              <a:rPr lang="de-DE" altLang="de-DE" dirty="0" err="1"/>
              <a:t>aufgeteilen</a:t>
            </a:r>
            <a:r>
              <a:rPr lang="de-DE" altLang="de-DE" dirty="0"/>
              <a:t>, die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6542</Words>
  <Application>Microsoft Office PowerPoint</Application>
  <PresentationFormat>Bildschirmpräsentation (4:3)</PresentationFormat>
  <Paragraphs>969</Paragraphs>
  <Slides>105</Slides>
  <Notes>2</Notes>
  <HiddenSlides>31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105</vt:i4>
      </vt:variant>
    </vt:vector>
  </HeadingPairs>
  <TitlesOfParts>
    <vt:vector size="11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Git – Merge &amp; Rebase</vt:lpstr>
      <vt:lpstr>Agenda</vt:lpstr>
      <vt:lpstr>Inhalt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Git-Basics</vt:lpstr>
      <vt:lpstr>Git-Basics</vt:lpstr>
      <vt:lpstr>Git-Basics</vt:lpstr>
      <vt:lpstr>Git-Basics</vt:lpstr>
      <vt:lpstr>Git-Basics</vt:lpstr>
      <vt:lpstr>Git-Basics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31</cp:revision>
  <cp:lastPrinted>1996-08-01T16:36:58Z</cp:lastPrinted>
  <dcterms:created xsi:type="dcterms:W3CDTF">2024-05-03T10:07:43Z</dcterms:created>
  <dcterms:modified xsi:type="dcterms:W3CDTF">2024-06-09T20:07:25Z</dcterms:modified>
</cp:coreProperties>
</file>