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24"/>
  </p:notesMasterIdLst>
  <p:handoutMasterIdLst>
    <p:handoutMasterId r:id="rId25"/>
  </p:handoutMasterIdLst>
  <p:sldIdLst>
    <p:sldId id="288" r:id="rId3"/>
    <p:sldId id="289" r:id="rId4"/>
    <p:sldId id="291" r:id="rId5"/>
    <p:sldId id="587" r:id="rId6"/>
    <p:sldId id="589" r:id="rId7"/>
    <p:sldId id="590" r:id="rId8"/>
    <p:sldId id="597" r:id="rId9"/>
    <p:sldId id="598" r:id="rId10"/>
    <p:sldId id="594" r:id="rId11"/>
    <p:sldId id="595" r:id="rId12"/>
    <p:sldId id="596" r:id="rId13"/>
    <p:sldId id="599" r:id="rId14"/>
    <p:sldId id="600" r:id="rId15"/>
    <p:sldId id="602" r:id="rId16"/>
    <p:sldId id="603" r:id="rId17"/>
    <p:sldId id="591" r:id="rId18"/>
    <p:sldId id="601" r:id="rId19"/>
    <p:sldId id="604" r:id="rId20"/>
    <p:sldId id="605" r:id="rId21"/>
    <p:sldId id="606" r:id="rId22"/>
    <p:sldId id="588" r:id="rId23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DDEEE8"/>
    <a:srgbClr val="FFFFFF"/>
    <a:srgbClr val="0D4F3C"/>
    <a:srgbClr val="037C03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7246" autoAdjust="0"/>
  </p:normalViewPr>
  <p:slideViewPr>
    <p:cSldViewPr>
      <p:cViewPr varScale="1">
        <p:scale>
          <a:sx n="106" d="100"/>
          <a:sy n="106" d="100"/>
        </p:scale>
        <p:origin x="7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11379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https://semver.org/lang/de/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89991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https://semver.org/lang/de/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85793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https://semver.org/lang/de/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064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https://semver.org/lang/de/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32218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https://semver.org/lang/de/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24751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15434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31.05.2024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86007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Tag-3_2-GitLab-Runner-Container-Registry.ppt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Docker,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 CI &amp;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4EA8E-7A71-3505-B01E-D0E8A26A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Release- und </a:t>
            </a:r>
            <a:r>
              <a:rPr lang="de-DE" cap="none" dirty="0" err="1"/>
              <a:t>Tagged</a:t>
            </a:r>
            <a:r>
              <a:rPr lang="de-DE" cap="none" dirty="0"/>
              <a:t>-Images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DA2B4E-C5FB-6595-34A6-E18A9AA01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Tagging nach dem </a:t>
            </a:r>
            <a:r>
              <a:rPr lang="de-DE" b="1" dirty="0" err="1"/>
              <a:t>Build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Vorhandene Images mit </a:t>
            </a:r>
            <a:r>
              <a:rPr lang="de-DE" dirty="0" err="1">
                <a:latin typeface="Consolas" panose="020B0609020204030204" pitchFamily="49" charset="0"/>
              </a:rPr>
              <a:t>docker</a:t>
            </a:r>
            <a:r>
              <a:rPr lang="de-DE" dirty="0">
                <a:latin typeface="Consolas" panose="020B0609020204030204" pitchFamily="49" charset="0"/>
              </a:rPr>
              <a:t> tag </a:t>
            </a:r>
            <a:r>
              <a:rPr lang="de-DE" dirty="0"/>
              <a:t>Befehl taggen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docker</a:t>
            </a:r>
            <a:r>
              <a:rPr lang="de-DE" dirty="0">
                <a:latin typeface="Consolas" panose="020B0609020204030204" pitchFamily="49" charset="0"/>
              </a:rPr>
              <a:t> tag [IMAGE_ID] [</a:t>
            </a:r>
            <a:r>
              <a:rPr lang="de-DE" dirty="0" err="1">
                <a:latin typeface="Consolas" panose="020B0609020204030204" pitchFamily="49" charset="0"/>
              </a:rPr>
              <a:t>repository</a:t>
            </a:r>
            <a:r>
              <a:rPr lang="de-DE" dirty="0">
                <a:latin typeface="Consolas" panose="020B0609020204030204" pitchFamily="49" charset="0"/>
              </a:rPr>
              <a:t>]:[TAG] </a:t>
            </a:r>
          </a:p>
        </p:txBody>
      </p:sp>
    </p:spTree>
    <p:extLst>
      <p:ext uri="{BB962C8B-B14F-4D97-AF65-F5344CB8AC3E}">
        <p14:creationId xmlns:p14="http://schemas.microsoft.com/office/powerpoint/2010/main" val="3788244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4EA8E-7A71-3505-B01E-D0E8A26A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Release- und </a:t>
            </a:r>
            <a:r>
              <a:rPr lang="de-DE" cap="none" dirty="0" err="1"/>
              <a:t>Tagged</a:t>
            </a:r>
            <a:r>
              <a:rPr lang="de-DE" cap="none" dirty="0"/>
              <a:t>-Images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DA2B4E-C5FB-6595-34A6-E18A9AA01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Best </a:t>
            </a:r>
            <a:r>
              <a:rPr lang="de-DE" b="1" dirty="0" err="1"/>
              <a:t>Practises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Aussagekräftige Tags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Tags sollten beschreibend (deskriptive) sein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Die Image Version oder Zustand wiedergeben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Konsistenz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Einheitliches Tagging-Schema für verschiedene Images und Versionen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Regelmäßige Updates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Tags immer aktualisieren, gerade bei einer neuen </a:t>
            </a:r>
            <a:r>
              <a:rPr lang="de-DE" dirty="0" err="1"/>
              <a:t>Verison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Strategien zum Image Tagging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4948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4EA8E-7A71-3505-B01E-D0E8A26A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Release- und </a:t>
            </a:r>
            <a:r>
              <a:rPr lang="de-DE" cap="none" dirty="0" err="1"/>
              <a:t>Tagged</a:t>
            </a:r>
            <a:r>
              <a:rPr lang="de-DE" cap="none" dirty="0"/>
              <a:t>-Images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DA2B4E-C5FB-6595-34A6-E18A9AA01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Strategien zum Image Tagging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Image ID (</a:t>
            </a:r>
            <a:r>
              <a:rPr lang="de-DE" dirty="0" err="1"/>
              <a:t>digest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Image tags: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Rolling Tags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Git</a:t>
            </a:r>
            <a:r>
              <a:rPr lang="de-DE" dirty="0"/>
              <a:t> Tags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Branch </a:t>
            </a:r>
            <a:r>
              <a:rPr lang="de-DE" dirty="0" err="1"/>
              <a:t>Names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SemVer</a:t>
            </a:r>
            <a:r>
              <a:rPr lang="de-DE" dirty="0"/>
              <a:t> Tags (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Versioning</a:t>
            </a:r>
            <a:r>
              <a:rPr lang="de-DE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Git</a:t>
            </a:r>
            <a:r>
              <a:rPr lang="de-DE" dirty="0"/>
              <a:t> Commit Hash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Timestamp</a:t>
            </a:r>
            <a:r>
              <a:rPr lang="de-DE" dirty="0"/>
              <a:t> / Date-</a:t>
            </a:r>
            <a:r>
              <a:rPr lang="de-DE" dirty="0" err="1"/>
              <a:t>Based</a:t>
            </a:r>
            <a:r>
              <a:rPr lang="de-DE" dirty="0"/>
              <a:t> Tags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Build</a:t>
            </a:r>
            <a:r>
              <a:rPr lang="de-DE" dirty="0"/>
              <a:t> ID</a:t>
            </a:r>
          </a:p>
        </p:txBody>
      </p:sp>
    </p:spTree>
    <p:extLst>
      <p:ext uri="{BB962C8B-B14F-4D97-AF65-F5344CB8AC3E}">
        <p14:creationId xmlns:p14="http://schemas.microsoft.com/office/powerpoint/2010/main" val="1799660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4EA8E-7A71-3505-B01E-D0E8A26A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Release- und </a:t>
            </a:r>
            <a:r>
              <a:rPr lang="de-DE" cap="none" dirty="0" err="1"/>
              <a:t>Tagged</a:t>
            </a:r>
            <a:r>
              <a:rPr lang="de-DE" cap="none" dirty="0"/>
              <a:t>-Images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DA2B4E-C5FB-6595-34A6-E18A9AA01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Rolling tags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Zwei weit verbreitete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>
                <a:latin typeface="Consolas" panose="020B0609020204030204" pitchFamily="49" charset="0"/>
              </a:rPr>
              <a:t>:</a:t>
            </a:r>
            <a:r>
              <a:rPr lang="de-DE" dirty="0" err="1">
                <a:latin typeface="Consolas" panose="020B0609020204030204" pitchFamily="49" charset="0"/>
              </a:rPr>
              <a:t>latest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/>
              <a:t>und </a:t>
            </a:r>
            <a:r>
              <a:rPr lang="de-DE" dirty="0">
                <a:latin typeface="Consolas" panose="020B0609020204030204" pitchFamily="49" charset="0"/>
              </a:rPr>
              <a:t>:</a:t>
            </a:r>
            <a:r>
              <a:rPr lang="de-DE" dirty="0" err="1">
                <a:latin typeface="Consolas" panose="020B0609020204030204" pitchFamily="49" charset="0"/>
              </a:rPr>
              <a:t>stable</a:t>
            </a:r>
            <a:endParaRPr lang="de-DE" dirty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Relevanteste und neuste </a:t>
            </a:r>
            <a:r>
              <a:rPr lang="de-DE" dirty="0" err="1"/>
              <a:t>Build</a:t>
            </a:r>
            <a:r>
              <a:rPr lang="de-DE" dirty="0"/>
              <a:t>-Tag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Vorsicht: Inkompatibles Image!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Für Test-Stage OK, </a:t>
            </a:r>
            <a:r>
              <a:rPr lang="de-DE" dirty="0" err="1"/>
              <a:t>Production</a:t>
            </a:r>
            <a:r>
              <a:rPr lang="de-DE" dirty="0"/>
              <a:t> No-Go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Production</a:t>
            </a:r>
            <a:r>
              <a:rPr lang="de-DE" dirty="0"/>
              <a:t> besser: </a:t>
            </a:r>
            <a:r>
              <a:rPr lang="de-DE" dirty="0" err="1"/>
              <a:t>unique</a:t>
            </a:r>
            <a:r>
              <a:rPr lang="de-DE" dirty="0"/>
              <a:t> Tags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Schwierig zu einer früheren Version zurückzukehren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Herausforderung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Image IDs (</a:t>
            </a:r>
            <a:r>
              <a:rPr lang="de-DE" dirty="0" err="1"/>
              <a:t>digest</a:t>
            </a:r>
            <a:r>
              <a:rPr lang="de-DE" dirty="0"/>
              <a:t>): not human-</a:t>
            </a:r>
            <a:r>
              <a:rPr lang="de-DE" dirty="0" err="1"/>
              <a:t>readable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Image tags: mutable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6740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D42F4-3DE1-E484-4E37-7A350B7E9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Release- und </a:t>
            </a:r>
            <a:r>
              <a:rPr lang="de-DE" cap="none" dirty="0" err="1"/>
              <a:t>Tagged</a:t>
            </a:r>
            <a:r>
              <a:rPr lang="de-DE" cap="none" dirty="0"/>
              <a:t>-Images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D45E9F-BF6F-3159-A6E8-E786B8D66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Git</a:t>
            </a:r>
            <a:r>
              <a:rPr lang="de-DE" b="1" dirty="0"/>
              <a:t> Tags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Nützlich, wenn man bereits </a:t>
            </a:r>
            <a:r>
              <a:rPr lang="de-DE" dirty="0" err="1"/>
              <a:t>Git</a:t>
            </a:r>
            <a:r>
              <a:rPr lang="de-DE" dirty="0"/>
              <a:t> Tags für Releases nutzt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Diese Tags können direkt als Docker Image Tags genutzt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</a:t>
            </a:r>
            <a:r>
              <a:rPr lang="de-DE" dirty="0"/>
              <a:t> Tag „v2.5.1“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Gleichen Tag als Docker Image Tag verwenden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2775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9E82B3-AD82-0F0E-4966-26D36710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Release- und </a:t>
            </a:r>
            <a:r>
              <a:rPr lang="de-DE" cap="none" dirty="0" err="1"/>
              <a:t>Tagged</a:t>
            </a:r>
            <a:r>
              <a:rPr lang="de-DE" cap="none" dirty="0"/>
              <a:t>-Images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9CA9F6-54B4-1531-E83B-0D1A49C9D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Branch </a:t>
            </a:r>
            <a:r>
              <a:rPr lang="de-DE" b="1" dirty="0" err="1"/>
              <a:t>Names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Bei vorhandener </a:t>
            </a:r>
            <a:r>
              <a:rPr lang="de-DE" dirty="0" err="1"/>
              <a:t>Branching</a:t>
            </a:r>
            <a:r>
              <a:rPr lang="de-DE" dirty="0"/>
              <a:t> Strategie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Branchnamen</a:t>
            </a:r>
            <a:r>
              <a:rPr lang="de-DE" dirty="0"/>
              <a:t> verwenden, um Tags zu managen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Beispiel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Branch: </a:t>
            </a:r>
            <a:r>
              <a:rPr lang="de-DE" dirty="0">
                <a:latin typeface="Consolas" panose="020B0609020204030204" pitchFamily="49" charset="0"/>
              </a:rPr>
              <a:t>release/2.5.1 für ein spezifisches Release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Entsprechendes Docker Image mit </a:t>
            </a:r>
            <a:r>
              <a:rPr lang="de-DE" dirty="0">
                <a:latin typeface="Consolas" panose="020B0609020204030204" pitchFamily="49" charset="0"/>
              </a:rPr>
              <a:t>2.5.1</a:t>
            </a:r>
            <a:r>
              <a:rPr lang="de-DE" dirty="0"/>
              <a:t> taggen</a:t>
            </a:r>
          </a:p>
        </p:txBody>
      </p:sp>
    </p:spTree>
    <p:extLst>
      <p:ext uri="{BB962C8B-B14F-4D97-AF65-F5344CB8AC3E}">
        <p14:creationId xmlns:p14="http://schemas.microsoft.com/office/powerpoint/2010/main" val="2883953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4EA8E-7A71-3505-B01E-D0E8A26A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Release- und </a:t>
            </a:r>
            <a:r>
              <a:rPr lang="de-DE" cap="none" dirty="0" err="1"/>
              <a:t>Tagged</a:t>
            </a:r>
            <a:r>
              <a:rPr lang="de-DE" cap="none" dirty="0"/>
              <a:t>-Images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DA2B4E-C5FB-6595-34A6-E18A9AA01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SemVer</a:t>
            </a:r>
            <a:r>
              <a:rPr lang="de-DE" b="1" dirty="0"/>
              <a:t> tags (</a:t>
            </a:r>
            <a:r>
              <a:rPr lang="de-DE" b="1" dirty="0" err="1"/>
              <a:t>Semantic</a:t>
            </a:r>
            <a:r>
              <a:rPr lang="de-DE" b="1" dirty="0"/>
              <a:t> </a:t>
            </a:r>
            <a:r>
              <a:rPr lang="de-DE" b="1" dirty="0" err="1"/>
              <a:t>Versioning</a:t>
            </a:r>
            <a:r>
              <a:rPr lang="de-DE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Anstatt zufällige Namen direkt Nummerierung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„Spezialfall“ des </a:t>
            </a:r>
            <a:r>
              <a:rPr lang="de-DE" dirty="0">
                <a:latin typeface="Consolas" panose="020B0609020204030204" pitchFamily="49" charset="0"/>
              </a:rPr>
              <a:t>:</a:t>
            </a:r>
            <a:r>
              <a:rPr lang="de-DE" dirty="0" err="1">
                <a:latin typeface="Consolas" panose="020B0609020204030204" pitchFamily="49" charset="0"/>
              </a:rPr>
              <a:t>stable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/>
              <a:t>Tag (Grundidee)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Notation </a:t>
            </a:r>
            <a:r>
              <a:rPr lang="de-DE" dirty="0">
                <a:latin typeface="Consolas" panose="020B0609020204030204" pitchFamily="49" charset="0"/>
              </a:rPr>
              <a:t>MAJOR.MINOR.PATCH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Beispiel: 2.5.1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MAJOR = Inkompatible Änderungen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MINOR = Kompatible Änderungen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PATCH = Patches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Neuer </a:t>
            </a:r>
            <a:r>
              <a:rPr lang="de-DE" dirty="0" err="1"/>
              <a:t>Build</a:t>
            </a:r>
            <a:r>
              <a:rPr lang="de-DE" dirty="0"/>
              <a:t> mit kleinsten Änderungen = </a:t>
            </a:r>
            <a:r>
              <a:rPr lang="de-DE" dirty="0" err="1"/>
              <a:t>Patchnummer</a:t>
            </a:r>
            <a:r>
              <a:rPr lang="de-DE" dirty="0"/>
              <a:t> hochzählen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aus 2.5.1 wird 2.5.2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weiterhin mutable</a:t>
            </a:r>
          </a:p>
          <a:p>
            <a:pPr marL="0" indent="0">
              <a:buNone/>
            </a:pP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996689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4EA8E-7A71-3505-B01E-D0E8A26A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Release- und </a:t>
            </a:r>
            <a:r>
              <a:rPr lang="de-DE" cap="none" dirty="0" err="1"/>
              <a:t>Tagged</a:t>
            </a:r>
            <a:r>
              <a:rPr lang="de-DE" cap="none" dirty="0"/>
              <a:t>-Images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DA2B4E-C5FB-6595-34A6-E18A9AA01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Git</a:t>
            </a:r>
            <a:r>
              <a:rPr lang="de-DE" b="1" dirty="0"/>
              <a:t> Commit Hash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Mit jedem Commit ein neues Docker Image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Kurzen </a:t>
            </a:r>
            <a:r>
              <a:rPr lang="de-DE" dirty="0" err="1"/>
              <a:t>Git</a:t>
            </a:r>
            <a:r>
              <a:rPr lang="de-DE" dirty="0"/>
              <a:t> Hash zum Tagging nutzen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Sind kürzer als Image Digests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Traceability</a:t>
            </a:r>
            <a:r>
              <a:rPr lang="de-DE" dirty="0"/>
              <a:t> (Rückverfolgbarkeit) sehr hoch!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allerdings nicht selbsterklärend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Beispiel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2.5.1-sha1abcde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2298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4EA8E-7A71-3505-B01E-D0E8A26A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Release- und </a:t>
            </a:r>
            <a:r>
              <a:rPr lang="de-DE" cap="none" dirty="0" err="1"/>
              <a:t>Tagged</a:t>
            </a:r>
            <a:r>
              <a:rPr lang="de-DE" cap="none" dirty="0"/>
              <a:t>-Images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DA2B4E-C5FB-6595-34A6-E18A9AA01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Timestamp</a:t>
            </a:r>
            <a:r>
              <a:rPr lang="de-DE" b="1" dirty="0"/>
              <a:t> / Date-</a:t>
            </a:r>
            <a:r>
              <a:rPr lang="de-DE" b="1" dirty="0" err="1"/>
              <a:t>Based</a:t>
            </a:r>
            <a:r>
              <a:rPr lang="de-DE" b="1" dirty="0"/>
              <a:t> Tags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Unique </a:t>
            </a:r>
            <a:r>
              <a:rPr lang="de-DE" dirty="0" err="1"/>
              <a:t>identifier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„Semi-</a:t>
            </a:r>
            <a:r>
              <a:rPr lang="de-DE" dirty="0" err="1">
                <a:sym typeface="Wingdings" panose="05000000000000000000" pitchFamily="2" charset="2"/>
              </a:rPr>
              <a:t>immutable</a:t>
            </a:r>
            <a:r>
              <a:rPr lang="de-DE" dirty="0">
                <a:sym typeface="Wingdings" panose="05000000000000000000" pitchFamily="2" charset="2"/>
              </a:rPr>
              <a:t>“ Referenz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Automatisch generiert  einzigartig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Einfache Lösung mit vielen Nachteilen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Timezonen</a:t>
            </a:r>
            <a:r>
              <a:rPr lang="de-DE" dirty="0">
                <a:sym typeface="Wingdings" panose="05000000000000000000" pitchFamily="2" charset="2"/>
              </a:rPr>
              <a:t> sind böse!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Korrelation zum enthaltenden </a:t>
            </a:r>
            <a:r>
              <a:rPr lang="de-DE" dirty="0" err="1">
                <a:sym typeface="Wingdings" panose="05000000000000000000" pitchFamily="2" charset="2"/>
              </a:rPr>
              <a:t>Changeset</a:t>
            </a:r>
            <a:r>
              <a:rPr lang="de-DE" dirty="0">
                <a:sym typeface="Wingdings" panose="05000000000000000000" pitchFamily="2" charset="2"/>
              </a:rPr>
              <a:t> fehlt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Image mit demselben Tag manuell pushen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8241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4EA8E-7A71-3505-B01E-D0E8A26A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Release- und </a:t>
            </a:r>
            <a:r>
              <a:rPr lang="de-DE" cap="none" dirty="0" err="1"/>
              <a:t>Tagged</a:t>
            </a:r>
            <a:r>
              <a:rPr lang="de-DE" cap="none" dirty="0"/>
              <a:t>-Images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DA2B4E-C5FB-6595-34A6-E18A9AA01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Build</a:t>
            </a:r>
            <a:r>
              <a:rPr lang="de-DE" b="1" dirty="0"/>
              <a:t> 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Unique </a:t>
            </a:r>
            <a:r>
              <a:rPr lang="de-DE" dirty="0" err="1"/>
              <a:t>identifier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„Semi-</a:t>
            </a:r>
            <a:r>
              <a:rPr lang="de-DE" dirty="0" err="1">
                <a:sym typeface="Wingdings" panose="05000000000000000000" pitchFamily="2" charset="2"/>
              </a:rPr>
              <a:t>immutable</a:t>
            </a:r>
            <a:r>
              <a:rPr lang="de-DE" dirty="0">
                <a:sym typeface="Wingdings" panose="05000000000000000000" pitchFamily="2" charset="2"/>
              </a:rPr>
              <a:t>“ Referenz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Automatisch generiert  einzigartig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Referenziert einen bestimmten </a:t>
            </a:r>
            <a:r>
              <a:rPr lang="de-DE" dirty="0" err="1">
                <a:sym typeface="Wingdings" panose="05000000000000000000" pitchFamily="2" charset="2"/>
              </a:rPr>
              <a:t>Build</a:t>
            </a:r>
            <a:endParaRPr lang="de-D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Kann nicht </a:t>
            </a:r>
            <a:r>
              <a:rPr lang="de-DE" dirty="0" err="1">
                <a:sym typeface="Wingdings" panose="05000000000000000000" pitchFamily="2" charset="2"/>
              </a:rPr>
              <a:t>gefaked</a:t>
            </a:r>
            <a:r>
              <a:rPr lang="de-DE" dirty="0">
                <a:sym typeface="Wingdings" panose="05000000000000000000" pitchFamily="2" charset="2"/>
              </a:rPr>
              <a:t>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Analog zum Image Digest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Keine Hinweise auf Änderungen vom Release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Auch nicht hilfreich beim Suchen nach einem bestimmten Image</a:t>
            </a:r>
          </a:p>
        </p:txBody>
      </p:sp>
    </p:spTree>
    <p:extLst>
      <p:ext uri="{BB962C8B-B14F-4D97-AF65-F5344CB8AC3E}">
        <p14:creationId xmlns:p14="http://schemas.microsoft.com/office/powerpoint/2010/main" val="389219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/>
              <a:t>Möglichkeiten </a:t>
            </a:r>
            <a:r>
              <a:rPr lang="de-DE" altLang="de-DE" sz="1400" dirty="0"/>
              <a:t>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0F3AE3-58DC-3491-F808-4EB383AB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Release- und </a:t>
            </a:r>
            <a:r>
              <a:rPr lang="de-DE" cap="none" dirty="0" err="1"/>
              <a:t>Tagged</a:t>
            </a:r>
            <a:r>
              <a:rPr lang="de-DE" cap="none" dirty="0"/>
              <a:t>-Images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0FFB39-ECBA-266E-3E67-FF616FE30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Use Cases für </a:t>
            </a:r>
            <a:r>
              <a:rPr lang="de-DE" b="1"/>
              <a:t>die Strategien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2343330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4AFD09-5210-6F86-C2FD-BBC016D3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Release- und </a:t>
            </a:r>
            <a:r>
              <a:rPr lang="de-DE" cap="none" dirty="0" err="1"/>
              <a:t>Tagged</a:t>
            </a:r>
            <a:r>
              <a:rPr lang="de-DE" cap="none" dirty="0"/>
              <a:t>-Images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2412707-84D3-F572-4709-FD9A95F28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Verwendung mit </a:t>
            </a:r>
            <a:r>
              <a:rPr lang="de-DE" b="1" dirty="0" err="1"/>
              <a:t>GitLab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Authentifizierung mit der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GitLab</a:t>
            </a:r>
            <a:r>
              <a:rPr lang="de-DE" dirty="0"/>
              <a:t> CI/CD zum authentifizieren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Images bauen und pushen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GitLab</a:t>
            </a:r>
            <a:r>
              <a:rPr lang="de-DE" dirty="0"/>
              <a:t> CI/CD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/>
              <a:t>Docker-in-Docker Container Image (Container Registry)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/>
              <a:t>Docker-in-Docker Container Image (</a:t>
            </a:r>
            <a:r>
              <a:rPr lang="de-DE" sz="1800" dirty="0" err="1"/>
              <a:t>Dependency</a:t>
            </a:r>
            <a:r>
              <a:rPr lang="de-DE" sz="1800" dirty="0"/>
              <a:t> Proxy)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Beispiele mit </a:t>
            </a:r>
            <a:r>
              <a:rPr lang="de-DE" dirty="0" err="1"/>
              <a:t>GitLab</a:t>
            </a:r>
            <a:r>
              <a:rPr lang="de-DE" dirty="0"/>
              <a:t> CI/CD</a:t>
            </a:r>
          </a:p>
          <a:p>
            <a:pPr lvl="2">
              <a:buFont typeface="Arial" panose="020B0604020202020204" pitchFamily="34" charset="0"/>
              <a:buChar char="•"/>
            </a:pPr>
            <a:endParaRPr lang="de-DE" dirty="0"/>
          </a:p>
          <a:p>
            <a:pPr lvl="2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4366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Erstellen von Release- und </a:t>
            </a:r>
            <a:r>
              <a:rPr lang="de-DE" altLang="de-DE" sz="1400" u="sng" dirty="0" err="1"/>
              <a:t>Tagged</a:t>
            </a:r>
            <a:r>
              <a:rPr lang="de-DE" altLang="de-DE" sz="1400" u="sng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7127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Release- und </a:t>
            </a:r>
            <a:r>
              <a:rPr lang="de-DE" cap="none" dirty="0" err="1"/>
              <a:t>Tagged</a:t>
            </a:r>
            <a:r>
              <a:rPr lang="de-DE" cap="none" dirty="0"/>
              <a:t>-Images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Erstellen von</a:t>
            </a:r>
          </a:p>
        </p:txBody>
      </p:sp>
    </p:spTree>
    <p:extLst>
      <p:ext uri="{BB962C8B-B14F-4D97-AF65-F5344CB8AC3E}">
        <p14:creationId xmlns:p14="http://schemas.microsoft.com/office/powerpoint/2010/main" val="61470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4EA8E-7A71-3505-B01E-D0E8A26A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Release- und </a:t>
            </a:r>
            <a:r>
              <a:rPr lang="de-DE" cap="none" dirty="0" err="1"/>
              <a:t>Tagged</a:t>
            </a:r>
            <a:r>
              <a:rPr lang="de-DE" cap="none" dirty="0"/>
              <a:t>-Images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DA2B4E-C5FB-6595-34A6-E18A9AA01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Agenda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Tagging von Docker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Strategien zum Image Tagging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Verwendung mit </a:t>
            </a:r>
            <a:r>
              <a:rPr lang="de-DE" dirty="0" err="1"/>
              <a:t>GitLab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1426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4EA8E-7A71-3505-B01E-D0E8A26A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Release- und </a:t>
            </a:r>
            <a:r>
              <a:rPr lang="de-DE" cap="none" dirty="0" err="1"/>
              <a:t>Tagged</a:t>
            </a:r>
            <a:r>
              <a:rPr lang="de-DE" cap="none" dirty="0"/>
              <a:t>-Images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DA2B4E-C5FB-6595-34A6-E18A9AA01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Tagging von Docker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Was ist Tagging?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Warum Tagging?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Tagging während des </a:t>
            </a:r>
            <a:r>
              <a:rPr lang="de-DE" dirty="0" err="1"/>
              <a:t>Builds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Tagging nach dem </a:t>
            </a:r>
            <a:r>
              <a:rPr lang="de-DE" dirty="0" err="1"/>
              <a:t>Build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Best </a:t>
            </a:r>
            <a:r>
              <a:rPr lang="de-DE" dirty="0" err="1"/>
              <a:t>Practises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2267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4EA8E-7A71-3505-B01E-D0E8A26A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Release- und </a:t>
            </a:r>
            <a:r>
              <a:rPr lang="de-DE" cap="none" dirty="0" err="1"/>
              <a:t>Tagged</a:t>
            </a:r>
            <a:r>
              <a:rPr lang="de-DE" cap="none" dirty="0"/>
              <a:t>-Images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DA2B4E-C5FB-6595-34A6-E18A9AA01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Was ist Tagging?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Jedes Docker Image hat eine </a:t>
            </a:r>
            <a:r>
              <a:rPr lang="de-DE" dirty="0" err="1"/>
              <a:t>unique</a:t>
            </a:r>
            <a:r>
              <a:rPr lang="de-DE" dirty="0"/>
              <a:t> ID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Mit IDs zu arbeiten kann umständlich sein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Lesbare Alternative… Image Tagging!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Tagging vergleichbar mit </a:t>
            </a:r>
            <a:r>
              <a:rPr lang="de-DE" dirty="0" err="1"/>
              <a:t>Labeling</a:t>
            </a:r>
            <a:r>
              <a:rPr lang="de-DE" dirty="0"/>
              <a:t> (Beschriftung)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erlauben aussagekräftige Namen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Leichter zu identifizieren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Einfacher zu benutzen</a:t>
            </a:r>
          </a:p>
        </p:txBody>
      </p:sp>
    </p:spTree>
    <p:extLst>
      <p:ext uri="{BB962C8B-B14F-4D97-AF65-F5344CB8AC3E}">
        <p14:creationId xmlns:p14="http://schemas.microsoft.com/office/powerpoint/2010/main" val="3049989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4EA8E-7A71-3505-B01E-D0E8A26A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Release- und </a:t>
            </a:r>
            <a:r>
              <a:rPr lang="de-DE" cap="none" dirty="0" err="1"/>
              <a:t>Tagged</a:t>
            </a:r>
            <a:r>
              <a:rPr lang="de-DE" cap="none" dirty="0"/>
              <a:t>-Images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DA2B4E-C5FB-6595-34A6-E18A9AA01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Warum Tagging?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Lesbarkeit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Im Vergleich zu IDs besser lesbar und benutzerfreundlicher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Versionskontrolle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Helfen beim </a:t>
            </a:r>
            <a:r>
              <a:rPr lang="de-DE" dirty="0" err="1"/>
              <a:t>Maintaining</a:t>
            </a:r>
            <a:r>
              <a:rPr lang="de-DE" dirty="0"/>
              <a:t> von verschiedenen Versionen des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Convenience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In Befehlen und Skripten leichter zu verwenden</a:t>
            </a:r>
          </a:p>
        </p:txBody>
      </p:sp>
    </p:spTree>
    <p:extLst>
      <p:ext uri="{BB962C8B-B14F-4D97-AF65-F5344CB8AC3E}">
        <p14:creationId xmlns:p14="http://schemas.microsoft.com/office/powerpoint/2010/main" val="2151935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4EA8E-7A71-3505-B01E-D0E8A26A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Release- und </a:t>
            </a:r>
            <a:r>
              <a:rPr lang="de-DE" cap="none" dirty="0" err="1"/>
              <a:t>Tagged</a:t>
            </a:r>
            <a:r>
              <a:rPr lang="de-DE" cap="none" dirty="0"/>
              <a:t>-Images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DA2B4E-C5FB-6595-34A6-E18A9AA01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Tagging während des </a:t>
            </a:r>
            <a:r>
              <a:rPr lang="de-DE" b="1" dirty="0" err="1"/>
              <a:t>Builds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Mit dem –t </a:t>
            </a:r>
            <a:r>
              <a:rPr lang="de-DE" dirty="0" err="1"/>
              <a:t>Flag</a:t>
            </a:r>
            <a:r>
              <a:rPr lang="de-DE" dirty="0"/>
              <a:t> während des </a:t>
            </a:r>
            <a:r>
              <a:rPr lang="de-DE" dirty="0" err="1"/>
              <a:t>Build</a:t>
            </a:r>
            <a:r>
              <a:rPr lang="de-DE" dirty="0"/>
              <a:t>-Prozesses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docker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build</a:t>
            </a:r>
            <a:r>
              <a:rPr lang="de-DE" dirty="0">
                <a:latin typeface="Consolas" panose="020B0609020204030204" pitchFamily="49" charset="0"/>
              </a:rPr>
              <a:t> –t [</a:t>
            </a:r>
            <a:r>
              <a:rPr lang="de-DE" dirty="0" err="1">
                <a:latin typeface="Consolas" panose="020B0609020204030204" pitchFamily="49" charset="0"/>
              </a:rPr>
              <a:t>repository</a:t>
            </a:r>
            <a:r>
              <a:rPr lang="de-DE" dirty="0">
                <a:latin typeface="Consolas" panose="020B0609020204030204" pitchFamily="49" charset="0"/>
              </a:rPr>
              <a:t>]:[TAG] .</a:t>
            </a:r>
          </a:p>
        </p:txBody>
      </p:sp>
    </p:spTree>
    <p:extLst>
      <p:ext uri="{BB962C8B-B14F-4D97-AF65-F5344CB8AC3E}">
        <p14:creationId xmlns:p14="http://schemas.microsoft.com/office/powerpoint/2010/main" val="1486928609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862</Words>
  <Application>Microsoft Office PowerPoint</Application>
  <PresentationFormat>Bildschirmpräsentation (4:3)</PresentationFormat>
  <Paragraphs>192</Paragraphs>
  <Slides>21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Consolas</vt:lpstr>
      <vt:lpstr>Monotype Sorts</vt:lpstr>
      <vt:lpstr>Times New Roman</vt:lpstr>
      <vt:lpstr>vorlneu</vt:lpstr>
      <vt:lpstr>Benutzerdefiniertes Design</vt:lpstr>
      <vt:lpstr>Tag 3: Docker, GitLab CI &amp; Deployment-Strategien</vt:lpstr>
      <vt:lpstr>Agenda</vt:lpstr>
      <vt:lpstr>Agenda</vt:lpstr>
      <vt:lpstr>Release- und Tagged-Images</vt:lpstr>
      <vt:lpstr>Release- und Tagged-Images</vt:lpstr>
      <vt:lpstr>Release- und Tagged-Images</vt:lpstr>
      <vt:lpstr>Release- und Tagged-Images</vt:lpstr>
      <vt:lpstr>Release- und Tagged-Images</vt:lpstr>
      <vt:lpstr>Release- und Tagged-Images</vt:lpstr>
      <vt:lpstr>Release- und Tagged-Images</vt:lpstr>
      <vt:lpstr>Release- und Tagged-Images</vt:lpstr>
      <vt:lpstr>Release- und Tagged-Images</vt:lpstr>
      <vt:lpstr>Release- und Tagged-Images</vt:lpstr>
      <vt:lpstr>Release- und Tagged-Images</vt:lpstr>
      <vt:lpstr>Release- und Tagged-Images</vt:lpstr>
      <vt:lpstr>Release- und Tagged-Images</vt:lpstr>
      <vt:lpstr>Release- und Tagged-Images</vt:lpstr>
      <vt:lpstr>Release- und Tagged-Images</vt:lpstr>
      <vt:lpstr>Release- und Tagged-Images</vt:lpstr>
      <vt:lpstr>Release- und Tagged-Images</vt:lpstr>
      <vt:lpstr>Release- und Tagged-Images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415</cp:revision>
  <cp:lastPrinted>1996-08-01T16:36:58Z</cp:lastPrinted>
  <dcterms:created xsi:type="dcterms:W3CDTF">2024-05-03T10:07:43Z</dcterms:created>
  <dcterms:modified xsi:type="dcterms:W3CDTF">2024-06-01T10:14:36Z</dcterms:modified>
</cp:coreProperties>
</file>