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288" r:id="rId3"/>
    <p:sldId id="289" r:id="rId4"/>
    <p:sldId id="291" r:id="rId5"/>
    <p:sldId id="596" r:id="rId6"/>
    <p:sldId id="599" r:id="rId7"/>
    <p:sldId id="600" r:id="rId8"/>
    <p:sldId id="588" r:id="rId9"/>
    <p:sldId id="598" r:id="rId10"/>
    <p:sldId id="601" r:id="rId11"/>
    <p:sldId id="603" r:id="rId12"/>
    <p:sldId id="589" r:id="rId13"/>
    <p:sldId id="604" r:id="rId14"/>
    <p:sldId id="590" r:id="rId15"/>
    <p:sldId id="724"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91865"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Tag-3_2_1-GitLab-Runner.ppt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7687</Words>
  <Application>Microsoft Office PowerPoint</Application>
  <PresentationFormat>Bildschirmpräsentation (4:3)</PresentationFormat>
  <Paragraphs>1205</Paragraphs>
  <Slides>100</Slides>
  <Notes>79</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396</cp:revision>
  <cp:lastPrinted>1996-08-01T16:36:58Z</cp:lastPrinted>
  <dcterms:created xsi:type="dcterms:W3CDTF">2024-05-03T10:07:43Z</dcterms:created>
  <dcterms:modified xsi:type="dcterms:W3CDTF">2024-06-10T09:52:11Z</dcterms:modified>
</cp:coreProperties>
</file>