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4"/>
  </p:notesMasterIdLst>
  <p:handoutMasterIdLst>
    <p:handoutMasterId r:id="rId13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 id="597" r:id="rId104"/>
    <p:sldId id="692" r:id="rId105"/>
    <p:sldId id="691" r:id="rId106"/>
    <p:sldId id="688" r:id="rId107"/>
    <p:sldId id="693" r:id="rId108"/>
    <p:sldId id="694" r:id="rId109"/>
    <p:sldId id="698" r:id="rId110"/>
    <p:sldId id="699" r:id="rId111"/>
    <p:sldId id="707" r:id="rId112"/>
    <p:sldId id="700" r:id="rId113"/>
    <p:sldId id="714" r:id="rId114"/>
    <p:sldId id="715" r:id="rId115"/>
    <p:sldId id="716" r:id="rId116"/>
    <p:sldId id="718" r:id="rId117"/>
    <p:sldId id="717" r:id="rId118"/>
    <p:sldId id="708" r:id="rId119"/>
    <p:sldId id="701" r:id="rId120"/>
    <p:sldId id="719" r:id="rId121"/>
    <p:sldId id="720" r:id="rId122"/>
    <p:sldId id="702" r:id="rId123"/>
    <p:sldId id="709" r:id="rId124"/>
    <p:sldId id="703" r:id="rId125"/>
    <p:sldId id="710" r:id="rId126"/>
    <p:sldId id="704" r:id="rId127"/>
    <p:sldId id="711" r:id="rId128"/>
    <p:sldId id="713" r:id="rId129"/>
    <p:sldId id="705" r:id="rId130"/>
    <p:sldId id="706" r:id="rId131"/>
    <p:sldId id="712" r:id="rId132"/>
    <p:sldId id="724" r:id="rId13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106</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111</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114</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119</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120</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126</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t>
            </a:r>
          </a:p>
          <a:p>
            <a:endParaRPr lang="de-DE" dirty="0"/>
          </a:p>
          <a:p>
            <a:r>
              <a:rPr lang="de-DE" dirty="0"/>
              <a:t>Docker V2: https://distribution.github.io/distribution/spec/manifest-v2-2/</a:t>
            </a:r>
          </a:p>
          <a:p>
            <a:endParaRPr lang="de-DE" dirty="0"/>
          </a:p>
          <a:p>
            <a:r>
              <a:rPr lang="de-DE" dirty="0"/>
              <a:t>OCI: https://github.com/opencontainers/image-spec/blob/main/spec.md</a:t>
            </a:r>
          </a:p>
          <a:p>
            <a:endParaRPr lang="de-DE" dirty="0"/>
          </a:p>
          <a:p>
            <a:endParaRPr lang="de-DE" dirty="0"/>
          </a:p>
          <a:p>
            <a:r>
              <a:rPr lang="de-DE" dirty="0"/>
              <a:t>Weiterführende Themen:</a:t>
            </a:r>
          </a:p>
          <a:p>
            <a:r>
              <a:rPr lang="de-DE" dirty="0"/>
              <a:t>https://docs.gitlab.com/ee/user/packages/container_registry/#container-image-signatures</a:t>
            </a:r>
          </a:p>
          <a:p>
            <a:endParaRPr lang="de-DE" dirty="0"/>
          </a:p>
          <a:p>
            <a:r>
              <a:rPr lang="de-DE" dirty="0"/>
              <a:t>https://docs.gitlab.com/ee/user/packages/container_registry/#sign-container-images-with-oci-referrer-data</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131</a:t>
            </a:fld>
            <a:endParaRPr lang="de-DE" altLang="de-DE"/>
          </a:p>
        </p:txBody>
      </p:sp>
    </p:spTree>
    <p:extLst>
      <p:ext uri="{BB962C8B-B14F-4D97-AF65-F5344CB8AC3E}">
        <p14:creationId xmlns:p14="http://schemas.microsoft.com/office/powerpoint/2010/main" val="62965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hyperlink" Target="https://gitlab.com/gitlab-org/gitlab/-/issues/18383#possible-workaround"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hyperlink" Target="https://gitlab.com/groups/gitlab-org/-/epics/9459"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Image </a:t>
            </a:r>
            <a:r>
              <a:rPr lang="de-DE" dirty="0" err="1">
                <a:sym typeface="Wingdings" panose="05000000000000000000" pitchFamily="2" charset="2"/>
              </a:rPr>
              <a:t>größe</a:t>
            </a:r>
            <a:r>
              <a:rPr lang="de-DE" dirty="0">
                <a:sym typeface="Wingdings" panose="05000000000000000000" pitchFamily="2" charset="2"/>
              </a:rPr>
              <a:t> beachten!</a:t>
            </a:r>
          </a:p>
          <a:p>
            <a:pPr lvl="1">
              <a:buFont typeface="Arial" panose="020B0604020202020204" pitchFamily="34" charset="0"/>
              <a:buChar char="•"/>
            </a:pPr>
            <a:r>
              <a:rPr lang="de-DE" dirty="0">
                <a:sym typeface="Wingdings" panose="05000000000000000000" pitchFamily="2" charset="2"/>
              </a:rPr>
              <a:t>Später bei </a:t>
            </a:r>
            <a:r>
              <a:rPr lang="de-DE" dirty="0" err="1">
                <a:sym typeface="Wingdings" panose="05000000000000000000" pitchFamily="2" charset="2"/>
              </a:rPr>
              <a:t>best</a:t>
            </a:r>
            <a:r>
              <a:rPr lang="de-DE" dirty="0">
                <a:sym typeface="Wingdings" panose="05000000000000000000" pitchFamily="2" charset="2"/>
              </a:rPr>
              <a:t> </a:t>
            </a:r>
            <a:r>
              <a:rPr lang="de-DE" dirty="0" err="1">
                <a:sym typeface="Wingdings" panose="05000000000000000000" pitchFamily="2" charset="2"/>
              </a:rPr>
              <a:t>practises</a:t>
            </a:r>
            <a:r>
              <a:rPr lang="de-DE" dirty="0">
                <a:sym typeface="Wingdings" panose="05000000000000000000" pitchFamily="2" charset="2"/>
              </a:rPr>
              <a:t> mehr.</a:t>
            </a:r>
          </a:p>
          <a:p>
            <a:pPr lvl="1">
              <a:buFont typeface="Arial" panose="020B0604020202020204" pitchFamily="34" charset="0"/>
              <a:buChar char="•"/>
            </a:pPr>
            <a:r>
              <a:rPr lang="de-DE" dirty="0">
                <a:sym typeface="Wingdings" panose="05000000000000000000" pitchFamily="2" charset="2"/>
              </a:rPr>
              <a:t>Siehe: </a:t>
            </a:r>
          </a:p>
          <a:p>
            <a:pPr lvl="2">
              <a:buFont typeface="Arial" panose="020B0604020202020204" pitchFamily="34" charset="0"/>
              <a:buChar char="•"/>
            </a:pPr>
            <a:r>
              <a:rPr lang="en-US" sz="1600" dirty="0"/>
              <a:t>It is considered bad practice to use the latest version of a Docker image as this will always change and could break your pipeline. The version you are using changes all the time if you:</a:t>
            </a:r>
          </a:p>
          <a:p>
            <a:pPr lvl="2">
              <a:buFont typeface="Arial" panose="020B0604020202020204" pitchFamily="34" charset="0"/>
              <a:buChar char="•"/>
            </a:pPr>
            <a:endParaRPr lang="en-US" sz="1600" dirty="0"/>
          </a:p>
          <a:p>
            <a:pPr lvl="2">
              <a:buFont typeface="Arial" panose="020B0604020202020204" pitchFamily="34" charset="0"/>
              <a:buChar char="•"/>
            </a:pPr>
            <a:r>
              <a:rPr lang="en-US" sz="1600" dirty="0"/>
              <a:t>don't specify a version (e.g. docker)</a:t>
            </a:r>
          </a:p>
          <a:p>
            <a:pPr lvl="2">
              <a:buFont typeface="Arial" panose="020B0604020202020204" pitchFamily="34" charset="0"/>
              <a:buChar char="•"/>
            </a:pPr>
            <a:r>
              <a:rPr lang="en-US" sz="1600" dirty="0"/>
              <a:t>use the latest tag (e.g. </a:t>
            </a:r>
            <a:r>
              <a:rPr lang="en-US" sz="1600" dirty="0" err="1"/>
              <a:t>docker:latest</a:t>
            </a:r>
            <a:r>
              <a:rPr lang="en-US" sz="1600" dirty="0"/>
              <a:t>)</a:t>
            </a:r>
          </a:p>
          <a:p>
            <a:pPr lvl="2">
              <a:buFont typeface="Arial" panose="020B0604020202020204" pitchFamily="34" charset="0"/>
              <a:buChar char="•"/>
            </a:pPr>
            <a:r>
              <a:rPr lang="en-US" sz="1600" dirty="0"/>
              <a:t>use the stable tag (e.g. </a:t>
            </a:r>
            <a:r>
              <a:rPr lang="en-US" sz="1600" dirty="0" err="1"/>
              <a:t>docker:stable</a:t>
            </a:r>
            <a:r>
              <a:rPr lang="en-US" sz="1600" dirty="0"/>
              <a:t>)</a:t>
            </a:r>
          </a:p>
          <a:p>
            <a:pPr lvl="2">
              <a:buFont typeface="Arial" panose="020B0604020202020204" pitchFamily="34" charset="0"/>
              <a:buChar char="•"/>
            </a:pPr>
            <a:r>
              <a:rPr lang="en-US" sz="1600" dirty="0"/>
              <a:t>use a major version tag(e.g. docker:20)</a:t>
            </a:r>
          </a:p>
          <a:p>
            <a:pPr lvl="1">
              <a:buFont typeface="Arial" panose="020B0604020202020204" pitchFamily="34" charset="0"/>
              <a:buChar char="•"/>
            </a:pPr>
            <a:r>
              <a:rPr lang="en-US" sz="1800" dirty="0"/>
              <a:t>Consider the following:</a:t>
            </a:r>
          </a:p>
          <a:p>
            <a:pPr lvl="2">
              <a:buFont typeface="Arial" panose="020B0604020202020204" pitchFamily="34" charset="0"/>
              <a:buChar char="•"/>
            </a:pPr>
            <a:r>
              <a:rPr lang="en-US" sz="1600" dirty="0"/>
              <a:t>Use a specific version, like docker:20.10.10 &amp; docker:20.10.10-dind (recommended).</a:t>
            </a:r>
          </a:p>
          <a:p>
            <a:pPr lvl="2">
              <a:buFont typeface="Arial" panose="020B0604020202020204" pitchFamily="34" charset="0"/>
              <a:buChar char="•"/>
            </a:pPr>
            <a:r>
              <a:rPr lang="en-US" sz="1600" dirty="0"/>
              <a:t>Log the version with --version (this can help you figure out which was the version that worked).</a:t>
            </a:r>
            <a:endParaRPr lang="de-DE" sz="1600" dirty="0"/>
          </a:p>
        </p:txBody>
      </p:sp>
    </p:spTree>
    <p:extLst>
      <p:ext uri="{BB962C8B-B14F-4D97-AF65-F5344CB8AC3E}">
        <p14:creationId xmlns:p14="http://schemas.microsoft.com/office/powerpoint/2010/main" val="14317405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a:buFont typeface="Arial" panose="020B0604020202020204" pitchFamily="34" charset="0"/>
              <a:buChar char="•"/>
            </a:pPr>
            <a:r>
              <a:rPr lang="de-DE" dirty="0"/>
              <a:t>Der Pfad der Registry </a:t>
            </a:r>
            <a:r>
              <a:rPr lang="de-DE" dirty="0" err="1"/>
              <a:t>matched</a:t>
            </a:r>
            <a:r>
              <a:rPr lang="de-DE" dirty="0"/>
              <a:t> immer dem zugehörigen Projekt</a:t>
            </a:r>
          </a:p>
          <a:p>
            <a:pPr lvl="1">
              <a:buFont typeface="Arial" panose="020B0604020202020204" pitchFamily="34" charset="0"/>
              <a:buChar char="•"/>
            </a:pPr>
            <a:r>
              <a:rPr lang="de-DE" dirty="0"/>
              <a:t>Daher muss man entweder das Projekt verschieben oder umbenennen</a:t>
            </a:r>
          </a:p>
          <a:p>
            <a:pPr>
              <a:buFont typeface="Arial" panose="020B0604020202020204" pitchFamily="34" charset="0"/>
              <a:buChar char="•"/>
            </a:pPr>
            <a:r>
              <a:rPr lang="de-DE" dirty="0"/>
              <a:t>Wird von GitLab.com gehosteten Instanzen unterstützt</a:t>
            </a:r>
          </a:p>
          <a:p>
            <a:pPr>
              <a:buFont typeface="Arial" panose="020B0604020202020204" pitchFamily="34" charset="0"/>
              <a:buChar char="•"/>
            </a:pPr>
            <a:r>
              <a:rPr lang="de-DE" dirty="0"/>
              <a:t>Self-</a:t>
            </a:r>
            <a:r>
              <a:rPr lang="de-DE" dirty="0" err="1"/>
              <a:t>managed</a:t>
            </a:r>
            <a:r>
              <a:rPr lang="de-DE" dirty="0"/>
              <a:t>:</a:t>
            </a:r>
          </a:p>
          <a:p>
            <a:pPr lvl="1">
              <a:buFont typeface="Arial" panose="020B0604020202020204" pitchFamily="34" charset="0"/>
              <a:buChar char="•"/>
            </a:pPr>
            <a:r>
              <a:rPr lang="de-DE" dirty="0"/>
              <a:t>Alle Container Images müssen vorher gelöscht werden</a:t>
            </a:r>
          </a:p>
          <a:p>
            <a:pPr lvl="1">
              <a:buFont typeface="Arial" panose="020B0604020202020204" pitchFamily="34" charset="0"/>
              <a:buChar char="•"/>
            </a:pPr>
            <a:r>
              <a:rPr lang="de-DE" dirty="0">
                <a:hlinkClick r:id="rId3"/>
              </a:rPr>
              <a:t>https://gitlab.com/gitlab-org/gitlab/-/issues/18383#possible-workaround</a:t>
            </a:r>
            <a:endParaRPr lang="de-DE" dirty="0"/>
          </a:p>
          <a:p>
            <a:pPr lvl="1">
              <a:buFont typeface="Arial" panose="020B0604020202020204" pitchFamily="34" charset="0"/>
              <a:buChar char="•"/>
            </a:pPr>
            <a:r>
              <a:rPr lang="de-DE" dirty="0">
                <a:hlinkClick r:id="rId4"/>
              </a:rPr>
              <a:t>https://gitlab.com/groups/gitlab-org/-/epics/9459</a:t>
            </a:r>
            <a:r>
              <a:rPr lang="de-DE" dirty="0"/>
              <a:t> </a:t>
            </a:r>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a:p>
            <a:pPr>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sym typeface="Wingdings" panose="05000000000000000000" pitchFamily="2" charset="2"/>
              </a:rPr>
              <a:t>„Container </a:t>
            </a:r>
            <a:r>
              <a:rPr lang="de-DE" dirty="0" err="1">
                <a:sym typeface="Wingdings" panose="05000000000000000000" pitchFamily="2" charset="2"/>
              </a:rPr>
              <a:t>registry</a:t>
            </a:r>
            <a:r>
              <a:rPr lang="de-DE" dirty="0">
                <a:sym typeface="Wingdings" panose="05000000000000000000" pitchFamily="2" charset="2"/>
              </a:rPr>
              <a:t>“ deaktivieren</a:t>
            </a:r>
          </a:p>
          <a:p>
            <a:pPr marL="457200" indent="-457200">
              <a:buFont typeface="+mj-lt"/>
              <a:buAutoNum type="arabicPeriod"/>
            </a:pPr>
            <a:r>
              <a:rPr lang="de-DE" dirty="0">
                <a:sym typeface="Wingdings" panose="05000000000000000000" pitchFamily="2" charset="2"/>
              </a:rPr>
              <a:t>„Save </a:t>
            </a:r>
            <a:r>
              <a:rPr lang="de-DE" dirty="0" err="1">
                <a:sym typeface="Wingdings" panose="05000000000000000000" pitchFamily="2" charset="2"/>
              </a:rPr>
              <a:t>changes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Daraufhin wird „Deploy“  „Container Registry“ aus der linken Sidebar entfernt</a:t>
            </a:r>
          </a:p>
          <a:p>
            <a:pPr marL="457200" indent="-457200">
              <a:buFont typeface="+mj-lt"/>
              <a:buAutoNum type="arabicPeriod"/>
            </a:pPr>
            <a:endParaRPr lang="de-DE" dirty="0"/>
          </a:p>
        </p:txBody>
      </p:sp>
    </p:spTree>
    <p:extLst>
      <p:ext uri="{BB962C8B-B14F-4D97-AF65-F5344CB8AC3E}">
        <p14:creationId xmlns:p14="http://schemas.microsoft.com/office/powerpoint/2010/main" val="33124168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a:buFont typeface="Arial" panose="020B0604020202020204" pitchFamily="34" charset="0"/>
              <a:buChar char="•"/>
            </a:pPr>
            <a:r>
              <a:rPr lang="de-DE" dirty="0"/>
              <a:t>Default: Für jeden Sichtbar mit Zugriff aufs Projekt</a:t>
            </a:r>
          </a:p>
          <a:p>
            <a:pPr>
              <a:buFont typeface="Arial" panose="020B0604020202020204" pitchFamily="34" charset="0"/>
              <a:buChar char="•"/>
            </a:pPr>
            <a:r>
              <a:rPr lang="de-DE" dirty="0"/>
              <a:t>Sichtbarkeit kann jedoch pro Projekt geändert werden</a:t>
            </a:r>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&gt;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t>Unter „Container </a:t>
            </a:r>
            <a:r>
              <a:rPr lang="de-DE" dirty="0" err="1"/>
              <a:t>registry</a:t>
            </a:r>
            <a:r>
              <a:rPr lang="de-DE" dirty="0"/>
              <a:t>“ eine Auswahl treffen</a:t>
            </a:r>
          </a:p>
          <a:p>
            <a:pPr marL="857250" lvl="1" indent="-457200">
              <a:buFont typeface="Arial" panose="020B0604020202020204" pitchFamily="34" charset="0"/>
              <a:buChar char="•"/>
            </a:pPr>
            <a:r>
              <a:rPr lang="de-DE" dirty="0"/>
              <a:t>„</a:t>
            </a:r>
            <a:r>
              <a:rPr lang="de-DE" dirty="0" err="1"/>
              <a:t>Everyone</a:t>
            </a:r>
            <a:r>
              <a:rPr lang="de-DE" dirty="0"/>
              <a:t> </a:t>
            </a:r>
            <a:r>
              <a:rPr lang="de-DE" dirty="0" err="1"/>
              <a:t>With</a:t>
            </a:r>
            <a:r>
              <a:rPr lang="de-DE" dirty="0"/>
              <a:t> Access“ (Default)</a:t>
            </a:r>
          </a:p>
          <a:p>
            <a:pPr marL="1257300" lvl="2" indent="-457200">
              <a:buFont typeface="Arial" panose="020B0604020202020204" pitchFamily="34" charset="0"/>
              <a:buChar char="•"/>
            </a:pPr>
            <a:r>
              <a:rPr lang="de-DE" sz="1800" dirty="0"/>
              <a:t>Container Registry hat das Sichtbarkeitslevel des Projekts!</a:t>
            </a:r>
          </a:p>
          <a:p>
            <a:pPr marL="857250" lvl="1" indent="-457200">
              <a:buFont typeface="Arial" panose="020B0604020202020204" pitchFamily="34" charset="0"/>
              <a:buChar char="•"/>
            </a:pPr>
            <a:r>
              <a:rPr lang="de-DE" dirty="0"/>
              <a:t>„</a:t>
            </a:r>
            <a:r>
              <a:rPr lang="de-DE" dirty="0" err="1"/>
              <a:t>Only</a:t>
            </a:r>
            <a:r>
              <a:rPr lang="de-DE" dirty="0"/>
              <a:t> Project Members“</a:t>
            </a:r>
          </a:p>
          <a:p>
            <a:pPr marL="1257300" lvl="2" indent="-457200">
              <a:buFont typeface="Arial" panose="020B0604020202020204" pitchFamily="34" charset="0"/>
              <a:buChar char="•"/>
            </a:pPr>
            <a:r>
              <a:rPr lang="de-DE" sz="1800" dirty="0"/>
              <a:t>Vergleichbar mit: private </a:t>
            </a:r>
            <a:r>
              <a:rPr lang="de-DE" sz="1800" dirty="0" err="1"/>
              <a:t>project</a:t>
            </a:r>
            <a:r>
              <a:rPr lang="de-DE" sz="1800" dirty="0"/>
              <a:t> + </a:t>
            </a:r>
            <a:r>
              <a:rPr lang="de-DE" sz="1800" dirty="0" err="1"/>
              <a:t>everyone</a:t>
            </a:r>
            <a:r>
              <a:rPr lang="de-DE" sz="1800" dirty="0"/>
              <a:t> </a:t>
            </a:r>
            <a:r>
              <a:rPr lang="de-DE" sz="1800" dirty="0" err="1"/>
              <a:t>with</a:t>
            </a:r>
            <a:r>
              <a:rPr lang="de-DE" sz="1800" dirty="0"/>
              <a:t> </a:t>
            </a:r>
            <a:r>
              <a:rPr lang="de-DE" sz="1800" dirty="0" err="1"/>
              <a:t>access</a:t>
            </a:r>
            <a:endParaRPr lang="de-DE" sz="1800" dirty="0"/>
          </a:p>
          <a:p>
            <a:pPr marL="457200" indent="-457200">
              <a:buFont typeface="Arial" panose="020B0604020202020204" pitchFamily="34" charset="0"/>
              <a:buChar char="•"/>
            </a:pPr>
            <a:r>
              <a:rPr lang="de-DE" dirty="0"/>
              <a:t>„Save </a:t>
            </a:r>
            <a:r>
              <a:rPr lang="de-DE" dirty="0" err="1"/>
              <a:t>changes</a:t>
            </a:r>
            <a:r>
              <a:rPr lang="de-DE" dirty="0"/>
              <a:t>“ auswählen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1DD80-CF73-A980-3BD6-69B26337A0D5}"/>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2FD9754-BEAB-D513-52D5-A20FA5E69928}"/>
              </a:ext>
            </a:extLst>
          </p:cNvPr>
          <p:cNvSpPr>
            <a:spLocks noGrp="1"/>
          </p:cNvSpPr>
          <p:nvPr>
            <p:ph idx="1"/>
          </p:nvPr>
        </p:nvSpPr>
        <p:spPr/>
        <p:txBody>
          <a:bodyPr/>
          <a:lstStyle/>
          <a:p>
            <a:pPr marL="0" indent="0">
              <a:buNone/>
            </a:pPr>
            <a:r>
              <a:rPr lang="de-DE" b="1" dirty="0"/>
              <a:t>Unterstütze Image Formate</a:t>
            </a:r>
          </a:p>
          <a:p>
            <a:pPr>
              <a:buFont typeface="Arial" panose="020B0604020202020204" pitchFamily="34" charset="0"/>
              <a:buChar char="•"/>
            </a:pPr>
            <a:r>
              <a:rPr lang="de-DE" dirty="0"/>
              <a:t>Docker V2</a:t>
            </a:r>
          </a:p>
          <a:p>
            <a:pPr>
              <a:buFont typeface="Arial" panose="020B0604020202020204" pitchFamily="34" charset="0"/>
              <a:buChar char="•"/>
            </a:pPr>
            <a:r>
              <a:rPr lang="de-DE" dirty="0"/>
              <a:t>Open Container Initiative (OCI)</a:t>
            </a:r>
          </a:p>
          <a:p>
            <a:pPr>
              <a:buFont typeface="Arial" panose="020B0604020202020204" pitchFamily="34" charset="0"/>
              <a:buChar char="•"/>
            </a:pPr>
            <a:r>
              <a:rPr lang="de-DE" dirty="0"/>
              <a:t>Container Registry entspricht OCI-</a:t>
            </a:r>
            <a:r>
              <a:rPr lang="de-DE" dirty="0" err="1"/>
              <a:t>Verteilungspezifikation</a:t>
            </a:r>
            <a:endParaRPr lang="de-DE" dirty="0"/>
          </a:p>
        </p:txBody>
      </p:sp>
    </p:spTree>
    <p:extLst>
      <p:ext uri="{BB962C8B-B14F-4D97-AF65-F5344CB8AC3E}">
        <p14:creationId xmlns:p14="http://schemas.microsoft.com/office/powerpoint/2010/main" val="88393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9282</Words>
  <Application>Microsoft Office PowerPoint</Application>
  <PresentationFormat>Bildschirmpräsentation (4:3)</PresentationFormat>
  <Paragraphs>1499</Paragraphs>
  <Slides>131</Slides>
  <Notes>91</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131</vt:i4>
      </vt:variant>
    </vt:vector>
  </HeadingPairs>
  <TitlesOfParts>
    <vt:vector size="14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369</cp:revision>
  <cp:lastPrinted>1996-08-01T16:36:58Z</cp:lastPrinted>
  <dcterms:created xsi:type="dcterms:W3CDTF">2024-05-03T10:07:43Z</dcterms:created>
  <dcterms:modified xsi:type="dcterms:W3CDTF">2024-05-31T10:00:26Z</dcterms:modified>
</cp:coreProperties>
</file>