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288" r:id="rId3"/>
    <p:sldId id="289" r:id="rId4"/>
    <p:sldId id="291" r:id="rId5"/>
    <p:sldId id="587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74" d="100"/>
          <a:sy n="74" d="100"/>
        </p:scale>
        <p:origin x="9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31.05.2024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8600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Tag-3_2-GitLab-Runner-Container-Registry.ppt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/>
              <a:t>Möglichkeiten </a:t>
            </a:r>
            <a:r>
              <a:rPr lang="de-DE" altLang="de-DE" sz="1400" dirty="0"/>
              <a:t>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Erstellen von Release- und </a:t>
            </a:r>
            <a:r>
              <a:rPr lang="de-DE" altLang="de-DE" sz="1400" u="sng" dirty="0" err="1"/>
              <a:t>Tagged</a:t>
            </a:r>
            <a:r>
              <a:rPr lang="de-DE" altLang="de-DE" sz="1400" u="sng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Erstellen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202</Words>
  <Application>Microsoft Office PowerPoint</Application>
  <PresentationFormat>Bildschirmpräsentation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Release- und Tagged-Images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370</cp:revision>
  <cp:lastPrinted>1996-08-01T16:36:58Z</cp:lastPrinted>
  <dcterms:created xsi:type="dcterms:W3CDTF">2024-05-03T10:07:43Z</dcterms:created>
  <dcterms:modified xsi:type="dcterms:W3CDTF">2024-05-31T10:01:12Z</dcterms:modified>
</cp:coreProperties>
</file>