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99"/>
  </p:notesMasterIdLst>
  <p:handoutMasterIdLst>
    <p:handoutMasterId r:id="rId100"/>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673" r:id="rId53"/>
    <p:sldId id="642" r:id="rId54"/>
    <p:sldId id="643" r:id="rId55"/>
    <p:sldId id="648" r:id="rId56"/>
    <p:sldId id="644" r:id="rId57"/>
    <p:sldId id="649" r:id="rId58"/>
    <p:sldId id="645" r:id="rId59"/>
    <p:sldId id="650" r:id="rId60"/>
    <p:sldId id="646" r:id="rId61"/>
    <p:sldId id="651" r:id="rId62"/>
    <p:sldId id="647" r:id="rId63"/>
    <p:sldId id="652" r:id="rId64"/>
    <p:sldId id="674" r:id="rId65"/>
    <p:sldId id="653" r:id="rId66"/>
    <p:sldId id="658" r:id="rId67"/>
    <p:sldId id="664" r:id="rId68"/>
    <p:sldId id="659" r:id="rId69"/>
    <p:sldId id="665" r:id="rId70"/>
    <p:sldId id="660" r:id="rId71"/>
    <p:sldId id="666" r:id="rId72"/>
    <p:sldId id="667" r:id="rId73"/>
    <p:sldId id="661" r:id="rId74"/>
    <p:sldId id="668" r:id="rId75"/>
    <p:sldId id="662" r:id="rId76"/>
    <p:sldId id="669" r:id="rId77"/>
    <p:sldId id="670" r:id="rId78"/>
    <p:sldId id="671" r:id="rId79"/>
    <p:sldId id="672" r:id="rId80"/>
    <p:sldId id="592" r:id="rId81"/>
    <p:sldId id="594" r:id="rId82"/>
    <p:sldId id="675" r:id="rId83"/>
    <p:sldId id="676" r:id="rId84"/>
    <p:sldId id="593" r:id="rId85"/>
    <p:sldId id="678" r:id="rId86"/>
    <p:sldId id="679" r:id="rId87"/>
    <p:sldId id="680" r:id="rId88"/>
    <p:sldId id="681" r:id="rId89"/>
    <p:sldId id="682" r:id="rId90"/>
    <p:sldId id="683" r:id="rId91"/>
    <p:sldId id="684" r:id="rId92"/>
    <p:sldId id="685" r:id="rId93"/>
    <p:sldId id="686" r:id="rId94"/>
    <p:sldId id="687" r:id="rId95"/>
    <p:sldId id="677" r:id="rId96"/>
    <p:sldId id="597" r:id="rId97"/>
    <p:sldId id="595" r:id="rId9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92</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29.05.2024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a:t>-Cluster</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marL="0" indent="0">
              <a:buNone/>
            </a:pPr>
            <a:endParaRPr lang="de-DE" b="1" dirty="0"/>
          </a:p>
          <a:p>
            <a:pPr marL="0" indent="0">
              <a:buNone/>
            </a:pPr>
            <a:r>
              <a:rPr lang="de-DE" b="1" dirty="0"/>
              <a:t>TODO Screenshot aus </a:t>
            </a:r>
            <a:r>
              <a:rPr lang="de-DE" b="1" dirty="0" err="1"/>
              <a:t>gitlab</a:t>
            </a:r>
            <a:r>
              <a:rPr lang="de-DE" b="1" dirty="0"/>
              <a:t> einfügen von Logs, dort wo die Pipeline gestartet wird.</a:t>
            </a:r>
          </a:p>
        </p:txBody>
      </p:sp>
    </p:spTree>
    <p:extLst>
      <p:ext uri="{BB962C8B-B14F-4D97-AF65-F5344CB8AC3E}">
        <p14:creationId xmlns:p14="http://schemas.microsoft.com/office/powerpoint/2010/main" val="25099294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4495773"/>
            <a:ext cx="1534942" cy="1412776"/>
          </a:xfrm>
          <a:prstGeom prst="rect">
            <a:avLst/>
          </a:prstGeom>
        </p:spPr>
      </p:pic>
      <p:pic>
        <p:nvPicPr>
          <p:cNvPr id="9" name="Grafik 8">
            <a:extLst>
              <a:ext uri="{FF2B5EF4-FFF2-40B4-BE49-F238E27FC236}">
                <a16:creationId xmlns:a16="http://schemas.microsoft.com/office/drawing/2014/main" id="{D8643DA2-0E30-D480-2AA8-859C9431F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879" y="980728"/>
            <a:ext cx="6336704" cy="3136668"/>
          </a:xfrm>
          <a:prstGeom prst="rect">
            <a:avLst/>
          </a:prstGeom>
        </p:spPr>
      </p:pic>
    </p:spTree>
    <p:extLst>
      <p:ext uri="{BB962C8B-B14F-4D97-AF65-F5344CB8AC3E}">
        <p14:creationId xmlns:p14="http://schemas.microsoft.com/office/powerpoint/2010/main" val="81545675"/>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7550</Words>
  <Application>Microsoft Office PowerPoint</Application>
  <PresentationFormat>Bildschirmpräsentation (4:3)</PresentationFormat>
  <Paragraphs>1183</Paragraphs>
  <Slides>96</Slides>
  <Notes>72</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96</vt:i4>
      </vt:variant>
    </vt:vector>
  </HeadingPairs>
  <TitlesOfParts>
    <vt:vector size="106"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308</cp:revision>
  <cp:lastPrinted>1996-08-01T16:36:58Z</cp:lastPrinted>
  <dcterms:created xsi:type="dcterms:W3CDTF">2024-05-03T10:07:43Z</dcterms:created>
  <dcterms:modified xsi:type="dcterms:W3CDTF">2024-05-29T13:34:11Z</dcterms:modified>
</cp:coreProperties>
</file>