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3"/>
  </p:notesMasterIdLst>
  <p:handoutMasterIdLst>
    <p:handoutMasterId r:id="rId104"/>
  </p:handoutMasterIdLst>
  <p:sldIdLst>
    <p:sldId id="726" r:id="rId3"/>
    <p:sldId id="727" r:id="rId4"/>
    <p:sldId id="728" r:id="rId5"/>
    <p:sldId id="596" r:id="rId6"/>
    <p:sldId id="600" r:id="rId7"/>
    <p:sldId id="588" r:id="rId8"/>
    <p:sldId id="598" r:id="rId9"/>
    <p:sldId id="601" r:id="rId10"/>
    <p:sldId id="603" r:id="rId11"/>
    <p:sldId id="589" r:id="rId12"/>
    <p:sldId id="725" r:id="rId13"/>
    <p:sldId id="604" r:id="rId14"/>
    <p:sldId id="590" r:id="rId15"/>
    <p:sldId id="724" r:id="rId16"/>
    <p:sldId id="614" r:id="rId17"/>
    <p:sldId id="605" r:id="rId18"/>
    <p:sldId id="606" r:id="rId19"/>
    <p:sldId id="607" r:id="rId20"/>
    <p:sldId id="612" r:id="rId21"/>
    <p:sldId id="608" r:id="rId22"/>
    <p:sldId id="609" r:id="rId23"/>
    <p:sldId id="729"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73" r:id="rId51"/>
    <p:sldId id="637" r:id="rId52"/>
    <p:sldId id="640" r:id="rId53"/>
    <p:sldId id="641" r:id="rId54"/>
    <p:sldId id="689" r:id="rId55"/>
    <p:sldId id="642" r:id="rId56"/>
    <p:sldId id="696" r:id="rId57"/>
    <p:sldId id="643" r:id="rId58"/>
    <p:sldId id="648" r:id="rId59"/>
    <p:sldId id="644" r:id="rId60"/>
    <p:sldId id="649" r:id="rId61"/>
    <p:sldId id="645" r:id="rId62"/>
    <p:sldId id="650" r:id="rId63"/>
    <p:sldId id="646" r:id="rId64"/>
    <p:sldId id="651" r:id="rId65"/>
    <p:sldId id="647" r:id="rId66"/>
    <p:sldId id="652" r:id="rId67"/>
    <p:sldId id="674" r:id="rId68"/>
    <p:sldId id="653" r:id="rId69"/>
    <p:sldId id="695" r:id="rId70"/>
    <p:sldId id="658" r:id="rId71"/>
    <p:sldId id="664" r:id="rId72"/>
    <p:sldId id="659" r:id="rId73"/>
    <p:sldId id="665" r:id="rId74"/>
    <p:sldId id="660" r:id="rId75"/>
    <p:sldId id="666" r:id="rId76"/>
    <p:sldId id="667" r:id="rId77"/>
    <p:sldId id="661" r:id="rId78"/>
    <p:sldId id="668" r:id="rId79"/>
    <p:sldId id="662" r:id="rId80"/>
    <p:sldId id="669" r:id="rId81"/>
    <p:sldId id="670" r:id="rId82"/>
    <p:sldId id="671" r:id="rId83"/>
    <p:sldId id="672" r:id="rId84"/>
    <p:sldId id="592" r:id="rId85"/>
    <p:sldId id="594" r:id="rId86"/>
    <p:sldId id="675" r:id="rId87"/>
    <p:sldId id="676" r:id="rId88"/>
    <p:sldId id="593" r:id="rId89"/>
    <p:sldId id="678" r:id="rId90"/>
    <p:sldId id="679" r:id="rId91"/>
    <p:sldId id="680" r:id="rId92"/>
    <p:sldId id="681" r:id="rId93"/>
    <p:sldId id="682" r:id="rId94"/>
    <p:sldId id="683" r:id="rId95"/>
    <p:sldId id="684" r:id="rId96"/>
    <p:sldId id="685" r:id="rId97"/>
    <p:sldId id="686" r:id="rId98"/>
    <p:sldId id="687" r:id="rId99"/>
    <p:sldId id="722" r:id="rId100"/>
    <p:sldId id="723" r:id="rId101"/>
    <p:sldId id="677" r:id="rId102"/>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8.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96</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98</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11.06.2024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1492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a:solidFill>
                  <a:schemeClr val="bg1"/>
                </a:solidFill>
                <a:latin typeface="Arial" charset="0"/>
              </a:rPr>
              <a:t>Tag-2_3-GitLab-Runner.pptx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B5A7B44C-FE4F-E69F-D17E-F407083FAE7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C038212E-9F17-C17B-0B54-33B80674E40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a:t> und GitLab</a:t>
            </a:r>
            <a:r>
              <a:rPr lang="de-DE" b="1" dirty="0"/>
              <a:t> Runner Versionen</a:t>
            </a:r>
          </a:p>
          <a:p>
            <a:pPr>
              <a:buFont typeface="Arial" panose="020B0604020202020204" pitchFamily="34" charset="0"/>
              <a:buChar char="•"/>
            </a:pPr>
            <a:r>
              <a:rPr lang="de-DE" dirty="0"/>
              <a:t>MAJOR.MINOR </a:t>
            </a:r>
            <a:r>
              <a:rPr lang="de-DE" dirty="0" err="1"/>
              <a:t>sync</a:t>
            </a:r>
            <a:r>
              <a:rPr lang="de-DE" dirty="0"/>
              <a:t> zwischen </a:t>
            </a:r>
            <a:r>
              <a:rPr lang="de-DE" dirty="0" err="1"/>
              <a:t>GitLab</a:t>
            </a:r>
            <a:r>
              <a:rPr lang="de-DE" dirty="0"/>
              <a:t> und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 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dirty="0">
                <a:sym typeface="Wingdings" panose="05000000000000000000" pitchFamily="2" charset="2"/>
              </a:rPr>
              <a:t> Settings 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gegebenen Command (= </a:t>
            </a:r>
            <a:r>
              <a:rPr lang="de-DE" sz="2000" dirty="0" err="1"/>
              <a:t>Step</a:t>
            </a:r>
            <a:r>
              <a:rPr lang="de-DE" sz="2000" dirty="0"/>
              <a:t> 1)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 </a:t>
            </a:r>
            <a:r>
              <a:rPr lang="de-DE" sz="2000" dirty="0" err="1"/>
              <a:t>Step</a:t>
            </a:r>
            <a:r>
              <a:rPr lang="de-DE" sz="2000" dirty="0"/>
              <a:t> 2: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 (= </a:t>
            </a:r>
            <a:r>
              <a:rPr lang="de-DE" sz="2000" dirty="0" err="1"/>
              <a:t>Step</a:t>
            </a:r>
            <a:r>
              <a:rPr lang="de-DE" sz="2000" dirty="0"/>
              <a:t> 3)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413778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sind unter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(engl.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welcher (meist) auf einem anderen Server, als der </a:t>
            </a:r>
            <a:r>
              <a:rPr lang="de-DE" dirty="0" err="1"/>
              <a:t>GitLab</a:t>
            </a:r>
            <a:r>
              <a:rPr lang="de-DE" dirty="0"/>
              <a:t> Server installiert</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7636</Words>
  <Application>Microsoft Office PowerPoint</Application>
  <PresentationFormat>Bildschirmpräsentation (4:3)</PresentationFormat>
  <Paragraphs>1194</Paragraphs>
  <Slides>100</Slides>
  <Notes>78</Notes>
  <HiddenSlides>6</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100</vt:i4>
      </vt:variant>
    </vt:vector>
  </HeadingPairs>
  <TitlesOfParts>
    <vt:vector size="110"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2: Vertiefung Git-Workflow, CI/CD &amp; GitLab CI </vt:lpstr>
      <vt:lpstr>Agenda</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409</cp:revision>
  <cp:lastPrinted>1996-08-01T16:36:58Z</cp:lastPrinted>
  <dcterms:created xsi:type="dcterms:W3CDTF">2024-05-03T10:07:43Z</dcterms:created>
  <dcterms:modified xsi:type="dcterms:W3CDTF">2024-06-11T05:01:35Z</dcterms:modified>
</cp:coreProperties>
</file>