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726" r:id="rId3"/>
    <p:sldId id="727" r:id="rId4"/>
    <p:sldId id="728" r:id="rId5"/>
    <p:sldId id="596" r:id="rId6"/>
    <p:sldId id="600" r:id="rId7"/>
    <p:sldId id="588" r:id="rId8"/>
    <p:sldId id="598" r:id="rId9"/>
    <p:sldId id="601" r:id="rId10"/>
    <p:sldId id="603" r:id="rId11"/>
    <p:sldId id="589" r:id="rId12"/>
    <p:sldId id="725" r:id="rId13"/>
    <p:sldId id="604" r:id="rId14"/>
    <p:sldId id="590" r:id="rId15"/>
    <p:sldId id="724"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73" r:id="rId51"/>
    <p:sldId id="637" r:id="rId52"/>
    <p:sldId id="640" r:id="rId53"/>
    <p:sldId id="641" r:id="rId54"/>
    <p:sldId id="689" r:id="rId55"/>
    <p:sldId id="642" r:id="rId56"/>
    <p:sldId id="696" r:id="rId57"/>
    <p:sldId id="643" r:id="rId58"/>
    <p:sldId id="648" r:id="rId59"/>
    <p:sldId id="644" r:id="rId60"/>
    <p:sldId id="649" r:id="rId61"/>
    <p:sldId id="645" r:id="rId62"/>
    <p:sldId id="650" r:id="rId63"/>
    <p:sldId id="646" r:id="rId64"/>
    <p:sldId id="651" r:id="rId65"/>
    <p:sldId id="647" r:id="rId66"/>
    <p:sldId id="652" r:id="rId67"/>
    <p:sldId id="674" r:id="rId68"/>
    <p:sldId id="653" r:id="rId69"/>
    <p:sldId id="695" r:id="rId70"/>
    <p:sldId id="658" r:id="rId71"/>
    <p:sldId id="664" r:id="rId72"/>
    <p:sldId id="659" r:id="rId73"/>
    <p:sldId id="665" r:id="rId74"/>
    <p:sldId id="660" r:id="rId75"/>
    <p:sldId id="666" r:id="rId76"/>
    <p:sldId id="667" r:id="rId77"/>
    <p:sldId id="661" r:id="rId78"/>
    <p:sldId id="668" r:id="rId79"/>
    <p:sldId id="662" r:id="rId80"/>
    <p:sldId id="669" r:id="rId81"/>
    <p:sldId id="670" r:id="rId82"/>
    <p:sldId id="671" r:id="rId83"/>
    <p:sldId id="672" r:id="rId84"/>
    <p:sldId id="592" r:id="rId85"/>
    <p:sldId id="594" r:id="rId86"/>
    <p:sldId id="675" r:id="rId87"/>
    <p:sldId id="676" r:id="rId88"/>
    <p:sldId id="593" r:id="rId89"/>
    <p:sldId id="678" r:id="rId90"/>
    <p:sldId id="679" r:id="rId91"/>
    <p:sldId id="680" r:id="rId92"/>
    <p:sldId id="681" r:id="rId93"/>
    <p:sldId id="682" r:id="rId94"/>
    <p:sldId id="683" r:id="rId95"/>
    <p:sldId id="684" r:id="rId96"/>
    <p:sldId id="685" r:id="rId97"/>
    <p:sldId id="686" r:id="rId98"/>
    <p:sldId id="687" r:id="rId99"/>
    <p:sldId id="722" r:id="rId100"/>
    <p:sldId id="723"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74" d="100"/>
          <a:sy n="74" d="100"/>
        </p:scale>
        <p:origin x="9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11.06.2024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132F9E92-65D1-F66E-F0D5-6645FE581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sz="2000" dirty="0">
                <a:sym typeface="Wingdings" panose="05000000000000000000" pitchFamily="2" charset="2"/>
              </a:rPr>
              <a:t>Weitere Runner sind unter ./</a:t>
            </a:r>
            <a:r>
              <a:rPr lang="de-DE" sz="2000" dirty="0" err="1">
                <a:sym typeface="Wingdings" panose="05000000000000000000" pitchFamily="2" charset="2"/>
              </a:rPr>
              <a:t>config.toml</a:t>
            </a:r>
            <a:r>
              <a:rPr lang="de-DE" sz="2000" dirty="0">
                <a:sym typeface="Wingdings" panose="05000000000000000000" pitchFamily="2" charset="2"/>
              </a:rPr>
              <a:t> konfigurierbar</a:t>
            </a:r>
            <a:endParaRPr lang="de-DE" dirty="0">
              <a:sym typeface="Wingdings" panose="05000000000000000000" pitchFamily="2" charset="2"/>
            </a:endParaRPr>
          </a:p>
          <a:p>
            <a:pPr marL="0" indent="0">
              <a:buNone/>
            </a:pP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600" dirty="0"/>
              <a:t>Für alle</a:t>
            </a:r>
          </a:p>
          <a:p>
            <a:pPr lvl="1">
              <a:buFont typeface="Arial" panose="020B0604020202020204" pitchFamily="34" charset="0"/>
              <a:buChar char="•"/>
            </a:pPr>
            <a:r>
              <a:rPr lang="de-DE" sz="1800" dirty="0"/>
              <a:t>Adminrechte benötigt</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CI/CD </a:t>
            </a:r>
            <a:r>
              <a:rPr lang="de-DE" dirty="0" err="1"/>
              <a:t>jobs</a:t>
            </a:r>
            <a:r>
              <a:rPr lang="de-DE" dirty="0"/>
              <a:t> parallel, dann folgende Reihenfolge</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02233" y="1988840"/>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85720" y="1916832"/>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10992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2311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4048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043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(engl. </a:t>
            </a:r>
            <a:r>
              <a:rPr lang="de-DE" dirty="0" err="1"/>
              <a:t>jobs</a:t>
            </a:r>
            <a:r>
              <a:rPr lang="de-DE" dirty="0"/>
              <a:t>) in einer Pipeline ab</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endParaRPr lang="de-DE" sz="1400" dirty="0">
              <a:latin typeface="+mj-lt"/>
            </a:endParaRPr>
          </a:p>
          <a:p>
            <a:pPr marL="0" indent="0" algn="l">
              <a:buNone/>
            </a:pPr>
            <a:endParaRPr lang="de-DE" sz="1400" dirty="0">
              <a:latin typeface="+mj-lt"/>
            </a:endParaRP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460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53798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9789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34792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39272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29147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2928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45EA62A-F75E-45AC-7ED5-1CA20F0B2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92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0226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07734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07254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56094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160752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94781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45418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52231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78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119491664"/>
              </p:ext>
            </p:extLst>
          </p:nvPr>
        </p:nvGraphicFramePr>
        <p:xfrm>
          <a:off x="285720" y="874712"/>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Der 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Der 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Der 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Der 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a:t>
            </a:r>
            <a:r>
              <a:rPr lang="de-DE" dirty="0" err="1"/>
              <a:t>jobs</a:t>
            </a:r>
            <a:r>
              <a:rPr lang="de-DE" dirty="0"/>
              <a:t> aus</a:t>
            </a:r>
          </a:p>
          <a:p>
            <a:pPr lvl="1">
              <a:buFont typeface="Arial" panose="020B0604020202020204" pitchFamily="34" charset="0"/>
              <a:buChar char="•"/>
            </a:pPr>
            <a:r>
              <a:rPr lang="de-DE" dirty="0"/>
              <a:t>Pipeline </a:t>
            </a:r>
            <a:r>
              <a:rPr lang="de-DE" dirty="0" err="1"/>
              <a:t>jobs</a:t>
            </a:r>
            <a:r>
              <a:rPr lang="de-DE" dirty="0"/>
              <a:t>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auszuführbaren Befehlen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a:t>
            </a:r>
            <a:r>
              <a:rPr lang="de-DE" dirty="0" err="1"/>
              <a:t>jobs</a:t>
            </a:r>
            <a:endParaRPr lang="de-DE" dirty="0"/>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Runner-Installationsort = Ort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installiert sein</a:t>
            </a:r>
          </a:p>
          <a:p>
            <a:pPr>
              <a:buFont typeface="Arial" panose="020B0604020202020204" pitchFamily="34" charset="0"/>
              <a:buChar char="•"/>
            </a:pPr>
            <a:r>
              <a:rPr lang="de-DE" dirty="0"/>
              <a:t>Aber: Docker Images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a:t>
            </a:r>
          </a:p>
          <a:p>
            <a:pPr lvl="2">
              <a:buFont typeface="Arial" panose="020B0604020202020204" pitchFamily="34" charset="0"/>
              <a:buChar char="•"/>
            </a:pPr>
            <a:r>
              <a:rPr lang="de-DE" sz="1800" dirty="0"/>
              <a:t>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 keine saubere </a:t>
            </a:r>
            <a:r>
              <a:rPr lang="de-DE" dirty="0" err="1">
                <a:sym typeface="Wingdings" panose="05000000000000000000" pitchFamily="2" charset="2"/>
              </a:rPr>
              <a:t>Build</a:t>
            </a:r>
            <a:r>
              <a:rPr lang="de-DE" dirty="0">
                <a:sym typeface="Wingdings" panose="05000000000000000000" pitchFamily="2" charset="2"/>
              </a:rPr>
              <a:t>-Umgebung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Projekte vs. Versionen</a:t>
            </a:r>
          </a:p>
          <a:p>
            <a:pPr lvl="1">
              <a:buFont typeface="Arial" panose="020B0604020202020204" pitchFamily="34" charset="0"/>
              <a:buChar char="•"/>
            </a:pPr>
            <a:r>
              <a:rPr lang="de-DE" dirty="0"/>
              <a:t>Anderen Jobs vertrauen</a:t>
            </a:r>
          </a:p>
          <a:p>
            <a:pPr lvl="2">
              <a:buFont typeface="Arial" panose="020B0604020202020204" pitchFamily="34" charset="0"/>
              <a:buChar char="•"/>
            </a:pPr>
            <a:r>
              <a:rPr lang="de-DE" sz="1800" dirty="0"/>
              <a:t>Voller Zugriff auf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Nur per SSH erreichbar? Das ist der Weg.</a:t>
            </a:r>
          </a:p>
          <a:p>
            <a:pPr lvl="1">
              <a:buFont typeface="Arial" panose="020B0604020202020204" pitchFamily="34" charset="0"/>
              <a:buChar char="•"/>
            </a:pPr>
            <a:r>
              <a:rPr lang="de-DE" dirty="0"/>
              <a:t>Nur diese Maschine verwendbar</a:t>
            </a:r>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Siehe Shell </a:t>
            </a:r>
            <a:r>
              <a:rPr lang="de-DE" dirty="0" err="1"/>
              <a:t>Executor</a:t>
            </a:r>
            <a:endParaRPr lang="de-DE" dirty="0"/>
          </a:p>
        </p:txBody>
      </p:sp>
    </p:spTree>
    <p:extLst>
      <p:ext uri="{BB962C8B-B14F-4D97-AF65-F5344CB8AC3E}">
        <p14:creationId xmlns:p14="http://schemas.microsoft.com/office/powerpoint/2010/main" val="321110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Bestehende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a:t>
            </a:r>
          </a:p>
          <a:p>
            <a:pPr lvl="2">
              <a:buFont typeface="Arial" panose="020B0604020202020204" pitchFamily="34" charset="0"/>
              <a:buChar char="•"/>
            </a:pPr>
            <a:r>
              <a:rPr lang="de-DE" sz="1800" dirty="0"/>
              <a:t>Testen </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Definiert in der Pipeline</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a:sym typeface="Wingdings" panose="05000000000000000000" pitchFamily="2" charset="2"/>
              </a:rPr>
              <a:t> </a:t>
            </a:r>
            <a:r>
              <a:rPr lang="de-DE"/>
              <a:t>neuer Pod</a:t>
            </a:r>
            <a:endParaRPr lang="de-DE" dirty="0"/>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7278</Words>
  <Application>Microsoft Office PowerPoint</Application>
  <PresentationFormat>Bildschirmpräsentation (4:3)</PresentationFormat>
  <Paragraphs>1199</Paragraphs>
  <Slides>100</Slides>
  <Notes>78</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100</vt:i4>
      </vt:variant>
    </vt:vector>
  </HeadingPairs>
  <TitlesOfParts>
    <vt:vector size="110"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475</cp:revision>
  <cp:lastPrinted>1996-08-01T16:36:58Z</cp:lastPrinted>
  <dcterms:created xsi:type="dcterms:W3CDTF">2024-05-03T10:07:43Z</dcterms:created>
  <dcterms:modified xsi:type="dcterms:W3CDTF">2024-06-11T05:01:31Z</dcterms:modified>
</cp:coreProperties>
</file>