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88" r:id="rId3"/>
    <p:sldId id="289" r:id="rId4"/>
    <p:sldId id="291" r:id="rId5"/>
    <p:sldId id="597" r:id="rId6"/>
    <p:sldId id="645" r:id="rId7"/>
    <p:sldId id="648" r:id="rId8"/>
    <p:sldId id="646" r:id="rId9"/>
    <p:sldId id="639" r:id="rId10"/>
    <p:sldId id="640" r:id="rId11"/>
    <p:sldId id="641" r:id="rId12"/>
    <p:sldId id="642" r:id="rId13"/>
    <p:sldId id="643" r:id="rId14"/>
    <p:sldId id="644" r:id="rId15"/>
    <p:sldId id="635" r:id="rId16"/>
    <p:sldId id="627" r:id="rId17"/>
    <p:sldId id="628" r:id="rId18"/>
    <p:sldId id="629" r:id="rId19"/>
    <p:sldId id="630" r:id="rId20"/>
    <p:sldId id="631" r:id="rId21"/>
    <p:sldId id="636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quick_start/tutorial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Umgebungen.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33785-A583-1AB5-4924-1FA7C92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16C02-BC29-C8CF-F6B5-C57F8F00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60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Inhalt von hier übernehmen: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https://docs.gitlab.com/ee/ci/quick_start/tutorial.html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Das wird nochmal eine „komplexere“ Pipeline.</a:t>
            </a:r>
          </a:p>
        </p:txBody>
      </p:sp>
    </p:spTree>
    <p:extLst>
      <p:ext uri="{BB962C8B-B14F-4D97-AF65-F5344CB8AC3E}">
        <p14:creationId xmlns:p14="http://schemas.microsoft.com/office/powerpoint/2010/main" val="361298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1477</Words>
  <Application>Microsoft Office PowerPoint</Application>
  <PresentationFormat>Bildschirmpräsentation (4:3)</PresentationFormat>
  <Paragraphs>207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PowerPoint-Präsentation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396</cp:revision>
  <cp:lastPrinted>1996-08-01T16:36:58Z</cp:lastPrinted>
  <dcterms:created xsi:type="dcterms:W3CDTF">2024-05-03T10:07:43Z</dcterms:created>
  <dcterms:modified xsi:type="dcterms:W3CDTF">2024-06-06T13:27:30Z</dcterms:modified>
</cp:coreProperties>
</file>