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handoutMasterIdLst>
    <p:handoutMasterId r:id="rId37"/>
  </p:handoutMasterIdLst>
  <p:sldIdLst>
    <p:sldId id="289" r:id="rId3"/>
    <p:sldId id="295" r:id="rId4"/>
    <p:sldId id="294" r:id="rId5"/>
    <p:sldId id="308" r:id="rId6"/>
    <p:sldId id="311" r:id="rId7"/>
    <p:sldId id="312" r:id="rId8"/>
    <p:sldId id="313" r:id="rId9"/>
    <p:sldId id="293" r:id="rId10"/>
    <p:sldId id="296" r:id="rId11"/>
    <p:sldId id="310" r:id="rId12"/>
    <p:sldId id="298" r:id="rId13"/>
    <p:sldId id="299" r:id="rId14"/>
    <p:sldId id="319" r:id="rId15"/>
    <p:sldId id="322" r:id="rId16"/>
    <p:sldId id="323" r:id="rId17"/>
    <p:sldId id="326" r:id="rId18"/>
    <p:sldId id="325" r:id="rId19"/>
    <p:sldId id="327" r:id="rId20"/>
    <p:sldId id="328" r:id="rId21"/>
    <p:sldId id="321" r:id="rId22"/>
    <p:sldId id="320" r:id="rId23"/>
    <p:sldId id="300" r:id="rId24"/>
    <p:sldId id="301" r:id="rId25"/>
    <p:sldId id="314" r:id="rId26"/>
    <p:sldId id="316" r:id="rId27"/>
    <p:sldId id="317" r:id="rId28"/>
    <p:sldId id="318" r:id="rId29"/>
    <p:sldId id="329" r:id="rId30"/>
    <p:sldId id="303" r:id="rId31"/>
    <p:sldId id="305" r:id="rId32"/>
    <p:sldId id="306" r:id="rId33"/>
    <p:sldId id="307" r:id="rId34"/>
    <p:sldId id="304" r:id="rId3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139" autoAdjust="0"/>
  </p:normalViewPr>
  <p:slideViewPr>
    <p:cSldViewPr>
      <p:cViewPr varScale="1">
        <p:scale>
          <a:sx n="108" d="100"/>
          <a:sy n="108" d="100"/>
        </p:scale>
        <p:origin x="78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981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en-US" altLang="de-DE" dirty="0"/>
              <a:t>Agenda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pic>
        <p:nvPicPr>
          <p:cNvPr id="5" name="Inhaltsplatzhalter 4" descr="Ein Bild, das computer, Computer, Kleidung, Kerze enthält.&#10;&#10;Automatisch generierte Beschreibung">
            <a:extLst>
              <a:ext uri="{FF2B5EF4-FFF2-40B4-BE49-F238E27FC236}">
                <a16:creationId xmlns:a16="http://schemas.microsoft.com/office/drawing/2014/main" id="{CEC9D8F3-E757-9742-C99C-C76831B3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18" y="3933056"/>
            <a:ext cx="3389563" cy="2259709"/>
          </a:xfrm>
          <a:effectLst>
            <a:softEdge rad="63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Schichten werden </a:t>
            </a:r>
            <a:r>
              <a:rPr lang="de-DE" dirty="0" err="1"/>
              <a:t>gecached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</a:t>
            </a:r>
            <a:r>
              <a:rPr lang="de-DE" dirty="0" err="1"/>
              <a:t>Registries</a:t>
            </a:r>
            <a:r>
              <a:rPr lang="de-DE" dirty="0"/>
              <a:t>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 wird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Standartstartbefehl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standartmäßig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 CMD pro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59C1B0-BD66-82B0-71F7-A46D0E065036}"/>
              </a:ext>
            </a:extLst>
          </p:cNvPr>
          <p:cNvSpPr txBox="1">
            <a:spLocks/>
          </p:cNvSpPr>
          <p:nvPr/>
        </p:nvSpPr>
        <p:spPr>
          <a:xfrm>
            <a:off x="-396552" y="2852936"/>
            <a:ext cx="6662514" cy="7064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3200" kern="0" dirty="0"/>
              <a:t>Lokale Entwicklung mit Docker</a:t>
            </a:r>
          </a:p>
        </p:txBody>
      </p:sp>
    </p:spTree>
    <p:extLst>
      <p:ext uri="{BB962C8B-B14F-4D97-AF65-F5344CB8AC3E}">
        <p14:creationId xmlns:p14="http://schemas.microsoft.com/office/powerpoint/2010/main" val="337162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</a:t>
            </a:r>
            <a:r>
              <a:rPr lang="de-DE" dirty="0" err="1"/>
              <a:t>standertmäßig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weitere Anweisungen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&lt;tag&gt;: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erstellt und startet einen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startet </a:t>
            </a:r>
            <a:r>
              <a:rPr lang="de-DE" dirty="0" err="1"/>
              <a:t>container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780928"/>
            <a:ext cx="8516937" cy="91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stoppt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wird mit SIGTERM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wird mit SIGKILL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Erstellt eine Liste von Containern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2247255"/>
            <a:ext cx="851693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sz="2400" b="1" dirty="0">
                <a:latin typeface="+mj-lt"/>
              </a:rPr>
              <a:t>-CI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Übernimmt Umgebungskonfiguration</a:t>
            </a:r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dockerd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auch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5292080" y="486916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>
            <a:off x="3147771" y="4509120"/>
            <a:ext cx="2144309" cy="720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3766775" y="4437907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3" name="Inhaltsplatzhalter 2" descr="Ein Bild, das Behälter, Frachtcontainer, Frachtverkehr, Warenladung enthält.&#10;&#10;Automatisch generierte Beschreibung">
            <a:extLst>
              <a:ext uri="{FF2B5EF4-FFF2-40B4-BE49-F238E27FC236}">
                <a16:creationId xmlns:a16="http://schemas.microsoft.com/office/drawing/2014/main" id="{E5B7AAEB-1A49-AE18-F67D-D84291F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98165"/>
            <a:ext cx="3628725" cy="277890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4" y="3702511"/>
            <a:ext cx="486231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</p:txBody>
      </p:sp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922</Words>
  <Application>Microsoft Office PowerPoint</Application>
  <PresentationFormat>Bildschirmpräsentation (4:3)</PresentationFormat>
  <Paragraphs>211</Paragraphs>
  <Slides>33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107</cp:revision>
  <cp:lastPrinted>1996-08-01T16:36:58Z</cp:lastPrinted>
  <dcterms:created xsi:type="dcterms:W3CDTF">2024-05-03T10:07:43Z</dcterms:created>
  <dcterms:modified xsi:type="dcterms:W3CDTF">2024-06-06T10:24:17Z</dcterms:modified>
</cp:coreProperties>
</file>