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4"/>
  </p:notesMasterIdLst>
  <p:handoutMasterIdLst>
    <p:handoutMasterId r:id="rId75"/>
  </p:handoutMasterIdLst>
  <p:sldIdLst>
    <p:sldId id="288" r:id="rId5"/>
    <p:sldId id="387" r:id="rId6"/>
    <p:sldId id="287" r:id="rId7"/>
    <p:sldId id="596" r:id="rId8"/>
    <p:sldId id="303" r:id="rId9"/>
    <p:sldId id="304" r:id="rId10"/>
    <p:sldId id="309" r:id="rId11"/>
    <p:sldId id="308" r:id="rId12"/>
    <p:sldId id="311" r:id="rId13"/>
    <p:sldId id="313" r:id="rId14"/>
    <p:sldId id="312" r:id="rId15"/>
    <p:sldId id="314" r:id="rId16"/>
    <p:sldId id="597" r:id="rId17"/>
    <p:sldId id="289" r:id="rId18"/>
    <p:sldId id="318" r:id="rId19"/>
    <p:sldId id="319" r:id="rId20"/>
    <p:sldId id="321" r:id="rId21"/>
    <p:sldId id="322" r:id="rId22"/>
    <p:sldId id="601" r:id="rId23"/>
    <p:sldId id="598" r:id="rId24"/>
    <p:sldId id="323" r:id="rId25"/>
    <p:sldId id="324" r:id="rId26"/>
    <p:sldId id="325" r:id="rId27"/>
    <p:sldId id="602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88" r:id="rId38"/>
    <p:sldId id="335" r:id="rId39"/>
    <p:sldId id="338" r:id="rId40"/>
    <p:sldId id="339" r:id="rId41"/>
    <p:sldId id="340" r:id="rId42"/>
    <p:sldId id="389" r:id="rId43"/>
    <p:sldId id="603" r:id="rId44"/>
    <p:sldId id="391" r:id="rId45"/>
    <p:sldId id="393" r:id="rId46"/>
    <p:sldId id="599" r:id="rId47"/>
    <p:sldId id="341" r:id="rId48"/>
    <p:sldId id="342" r:id="rId49"/>
    <p:sldId id="343" r:id="rId50"/>
    <p:sldId id="344" r:id="rId51"/>
    <p:sldId id="345" r:id="rId52"/>
    <p:sldId id="347" r:id="rId53"/>
    <p:sldId id="358" r:id="rId54"/>
    <p:sldId id="357" r:id="rId55"/>
    <p:sldId id="394" r:id="rId56"/>
    <p:sldId id="346" r:id="rId57"/>
    <p:sldId id="348" r:id="rId58"/>
    <p:sldId id="350" r:id="rId59"/>
    <p:sldId id="352" r:id="rId60"/>
    <p:sldId id="351" r:id="rId61"/>
    <p:sldId id="355" r:id="rId62"/>
    <p:sldId id="356" r:id="rId63"/>
    <p:sldId id="395" r:id="rId64"/>
    <p:sldId id="600" r:id="rId65"/>
    <p:sldId id="359" r:id="rId66"/>
    <p:sldId id="365" r:id="rId67"/>
    <p:sldId id="362" r:id="rId68"/>
    <p:sldId id="363" r:id="rId69"/>
    <p:sldId id="370" r:id="rId70"/>
    <p:sldId id="367" r:id="rId71"/>
    <p:sldId id="368" r:id="rId72"/>
    <p:sldId id="369" r:id="rId7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sein eigenes lokales Repository</a:t>
            </a:r>
          </a:p>
          <a:p>
            <a:pPr lvl="1"/>
            <a:r>
              <a:rPr lang="de-DE" altLang="de-DE" dirty="0"/>
              <a:t>Historie kann ohne Verbindung zu einem Server nachverfolgt werden</a:t>
            </a:r>
          </a:p>
          <a:p>
            <a:r>
              <a:rPr lang="de-DE" altLang="de-DE" dirty="0"/>
              <a:t>Jedes Repository kann mit jedem anderen abgeglichen werden </a:t>
            </a:r>
            <a:br>
              <a:rPr lang="de-DE" altLang="de-DE" dirty="0"/>
            </a:br>
            <a:r>
              <a:rPr lang="de-DE" altLang="de-DE" dirty="0">
                <a:sym typeface="Wingdings" panose="05000000000000000000" pitchFamily="2" charset="2"/>
              </a:rPr>
              <a:t> zentraler Server kann theoretisch entfallen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pPr lvl="1"/>
            <a:r>
              <a:rPr lang="de-DE" altLang="de-DE" dirty="0"/>
              <a:t>Zentraler Ort, von dem Entwickler ihre lokalen </a:t>
            </a:r>
            <a:r>
              <a:rPr lang="de-DE" altLang="de-DE" dirty="0" err="1"/>
              <a:t>Repositories</a:t>
            </a:r>
            <a:r>
              <a:rPr lang="de-DE" altLang="de-DE" dirty="0"/>
              <a:t> ableiten</a:t>
            </a:r>
          </a:p>
          <a:p>
            <a:pPr lvl="1"/>
            <a:r>
              <a:rPr lang="de-DE" altLang="de-DE" dirty="0"/>
              <a:t>Abrufen und Hochladen von Änderungen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</a:t>
            </a:r>
          </a:p>
          <a:p>
            <a:r>
              <a:rPr lang="de-DE" altLang="de-DE" dirty="0"/>
              <a:t>Torvalds benötigte durch Lizenzänderungen von </a:t>
            </a:r>
            <a:r>
              <a:rPr lang="de-DE" altLang="de-DE" dirty="0" err="1"/>
              <a:t>BitKeeper</a:t>
            </a:r>
            <a:r>
              <a:rPr lang="de-DE" altLang="de-DE" dirty="0"/>
              <a:t> neue Quellcode-Management-Software zur Entwicklung des Linux Kernels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pPr lvl="1"/>
            <a:r>
              <a:rPr lang="de-DE" altLang="de-DE" dirty="0"/>
              <a:t>Remote Repository und andere Mitwirkende entfallen</a:t>
            </a:r>
          </a:p>
          <a:p>
            <a:r>
              <a:rPr lang="de-DE" altLang="de-DE" dirty="0"/>
              <a:t>Einsatz zur Versionierung auch bei eigenen Projekten ohne andere Mitwirkende sinnvoll</a:t>
            </a:r>
          </a:p>
          <a:p>
            <a:r>
              <a:rPr lang="de-DE" altLang="de-DE" dirty="0"/>
              <a:t>Zunächst Betrachtung eines lokalen Szenarios, um Begriffe und Basisfunktionen zu verstehen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eine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</a:t>
            </a:r>
            <a:r>
              <a:rPr lang="de-DE" altLang="de-DE" dirty="0"/>
              <a:t> Projekt liegt immer in einem Ordner mit beliebig vielen Unterordnern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Um einen Ordner und seinen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versionieren, kann man folgenden Befehl nutzen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Dabei wird ein 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angelegt, indem sich das Repository des Projektes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Um den 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anzuzeigen kann man folgenden Befehl verwenden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dann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Um eine 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aufzunehmen, nutzt man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*/*.</a:t>
            </a:r>
            <a:r>
              <a:rPr lang="de-DE" altLang="de-DE" dirty="0" err="1">
                <a:latin typeface="Consolas" panose="020B0609020204030204" pitchFamily="49" charset="0"/>
              </a:rPr>
              <a:t>txt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/>
              <a:t>tracked</a:t>
            </a:r>
            <a:r>
              <a:rPr lang="de-DE" altLang="de-DE" dirty="0"/>
              <a:t> beispielweise alle Textdateien im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  <a:p>
            <a:r>
              <a:rPr lang="de-DE" altLang="de-DE" dirty="0"/>
              <a:t>Möchte man Ordner ohne Inhalt versionieren, so muss man ein „Dummy File“ in diesem anlegen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  <a:p>
            <a:r>
              <a:rPr lang="de-DE" altLang="de-DE" dirty="0"/>
              <a:t>Neuer Ordner wird von </a:t>
            </a:r>
            <a:r>
              <a:rPr lang="de-DE" altLang="de-DE" dirty="0" err="1"/>
              <a:t>Git</a:t>
            </a:r>
            <a:r>
              <a:rPr lang="de-DE" altLang="de-DE" dirty="0"/>
              <a:t> nicht erkannt und taucht nicht im Status auf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altLang="de-DE" dirty="0"/>
              <a:t>Durch Dummy File wird der Ordner erkannt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den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gibt die Option, dem Commit eine Beschreibung hinzuzufügen</a:t>
            </a:r>
          </a:p>
          <a:p>
            <a:r>
              <a:rPr lang="de-DE" altLang="de-DE" dirty="0"/>
              <a:t>Zu Commit Messages gibt es eine 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Generell sollte eine Commit Message eine kurze aber aussagekräftige Auskunft über den Commit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 für neue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Im vorherigen Beispiel befanden sich nur neu aufgenommene Dateien im Commit</a:t>
            </a:r>
          </a:p>
          <a:p>
            <a:r>
              <a:rPr lang="de-DE" altLang="de-DE" dirty="0"/>
              <a:t>Wird eine Datei verändert, so muss man diese für den nächsten Commit „</a:t>
            </a:r>
            <a:r>
              <a:rPr lang="de-DE" altLang="de-DE" dirty="0" err="1"/>
              <a:t>stagen</a:t>
            </a:r>
            <a:r>
              <a:rPr lang="de-DE" altLang="de-DE" dirty="0"/>
              <a:t>“</a:t>
            </a:r>
          </a:p>
          <a:p>
            <a:r>
              <a:rPr lang="de-DE" altLang="de-DE" dirty="0"/>
              <a:t>Beispiel mit veränderter file1.txt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Git</a:t>
            </a:r>
            <a:r>
              <a:rPr lang="de-DE" altLang="de-DE" dirty="0"/>
              <a:t> zeigt an, dass file1.txt modifiziert wurde</a:t>
            </a:r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würde die Datei beim nächsten Commit nicht beachtet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 Datei wird über folgenden Command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lang="de-DE" altLang="de-DE" dirty="0"/>
              <a:t>Ermöglicht selektiv Dateien für Commit auszuwählen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--all</a:t>
            </a:r>
            <a:r>
              <a:rPr lang="de-DE" altLang="de-DE" dirty="0"/>
              <a:t> </a:t>
            </a:r>
            <a:r>
              <a:rPr lang="de-DE" altLang="de-DE" dirty="0" err="1"/>
              <a:t>staged</a:t>
            </a:r>
            <a:r>
              <a:rPr lang="de-DE" altLang="de-DE" dirty="0"/>
              <a:t> alle geänderten Files für den Commit, ist also eine 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* </a:t>
            </a:r>
            <a:r>
              <a:rPr lang="de-DE" altLang="de-DE" dirty="0"/>
              <a:t>+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  <a:p>
            <a:pPr lvl="1"/>
            <a:r>
              <a:rPr lang="de-DE" altLang="de-DE" dirty="0"/>
              <a:t>Beim Einfügen eines funktionalen Features sollten zum Beispiel keine Bugs an ganz anderen Stellen gefixt werden</a:t>
            </a:r>
          </a:p>
          <a:p>
            <a:pPr lvl="1"/>
            <a:r>
              <a:rPr lang="de-DE" altLang="de-DE" dirty="0"/>
              <a:t>Dient der Übersichtlichkeit und ermöglicht Nachverfolgung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40 Zeichen Hex Identifier</a:t>
            </a:r>
          </a:p>
          <a:p>
            <a:r>
              <a:rPr lang="de-DE" altLang="de-DE" dirty="0"/>
              <a:t>Mittels SHA-1 anhand des Contents, Autor und Commit-Infos errechnet </a:t>
            </a:r>
          </a:p>
          <a:p>
            <a:r>
              <a:rPr lang="de-DE" altLang="de-DE" dirty="0"/>
              <a:t>Commit IDs können über den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Eine Abfolge von </a:t>
            </a:r>
            <a:r>
              <a:rPr lang="de-DE" altLang="de-DE" dirty="0" err="1"/>
              <a:t>Commits</a:t>
            </a:r>
            <a:r>
              <a:rPr lang="de-DE" altLang="de-DE" dirty="0"/>
              <a:t> wird häufig als gerichteter Graph dargestellt</a:t>
            </a:r>
          </a:p>
          <a:p>
            <a:r>
              <a:rPr lang="de-DE" altLang="de-DE" dirty="0"/>
              <a:t>Ein 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Beim Initialisieren eines Repository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wird automatisch ein initialer </a:t>
            </a:r>
            <a:r>
              <a:rPr lang="de-DE" altLang="de-DE" i="1" dirty="0" err="1"/>
              <a:t>main</a:t>
            </a:r>
            <a:r>
              <a:rPr lang="de-DE" altLang="de-DE" dirty="0"/>
              <a:t> Branch angelegt</a:t>
            </a:r>
          </a:p>
          <a:p>
            <a:pPr lvl="1"/>
            <a:r>
              <a:rPr lang="de-DE" altLang="de-DE" dirty="0"/>
              <a:t>Bis 2020 war der Standardname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Es gibt viele unterschiedliche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Genaue Abläufe und Beispiele werden im Rahmen von Workflows noch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Der aktive Branch wird mit einem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pPr lvl="1"/>
            <a:r>
              <a:rPr lang="de-DE" altLang="de-DE" dirty="0"/>
              <a:t>Protokollierung: Wer hat wann welche Änderung vorgenommen</a:t>
            </a:r>
          </a:p>
          <a:p>
            <a:pPr lvl="1"/>
            <a:r>
              <a:rPr lang="de-DE" altLang="de-DE" dirty="0"/>
              <a:t>Wiederherstellung und Archivierung: Sicherung von Dateien ermöglich Rückkehr zu vorherigen Versionen</a:t>
            </a:r>
          </a:p>
          <a:p>
            <a:pPr lvl="1"/>
            <a:r>
              <a:rPr lang="de-DE" altLang="de-DE" dirty="0"/>
              <a:t>Ermöglicht gemeinsame Arbeit von mehreren Personen an einem Projekt durch mehrere Entwicklungszweige (</a:t>
            </a:r>
            <a:r>
              <a:rPr lang="de-DE" altLang="de-DE" dirty="0" err="1"/>
              <a:t>Branches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/>
              <a:t>Die Befehle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 lokalen Workspace gibt es immer einen aktiven Branch</a:t>
            </a:r>
          </a:p>
          <a:p>
            <a:pPr lvl="1"/>
            <a:r>
              <a:rPr lang="de-DE" altLang="de-DE" dirty="0"/>
              <a:t>Zu Beginn der Default Branch</a:t>
            </a:r>
          </a:p>
          <a:p>
            <a:pPr lvl="1"/>
            <a:r>
              <a:rPr lang="de-DE" altLang="de-DE" dirty="0"/>
              <a:t>Kann </a:t>
            </a:r>
            <a:r>
              <a:rPr lang="de-DE" altLang="de-DE" dirty="0">
                <a:latin typeface="Consolas" panose="020B0609020204030204" pitchFamily="49" charset="0"/>
              </a:rPr>
              <a:t>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</a:t>
            </a:r>
            <a:r>
              <a:rPr lang="de-DE" altLang="de-DE" dirty="0"/>
              <a:t>gewechselt werden</a:t>
            </a:r>
          </a:p>
          <a:p>
            <a:pPr lvl="1"/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Beim Wechsel des </a:t>
            </a:r>
            <a:r>
              <a:rPr lang="de-DE" altLang="de-DE" dirty="0" err="1"/>
              <a:t>Branches</a:t>
            </a:r>
            <a:r>
              <a:rPr lang="de-DE" altLang="de-DE" dirty="0"/>
              <a:t> wird der Inhalt sämtlicher Dateien im Workspace auf den Stand des </a:t>
            </a:r>
            <a:r>
              <a:rPr lang="de-DE" altLang="de-DE" dirty="0" err="1"/>
              <a:t>Zielbranches</a:t>
            </a:r>
            <a:r>
              <a:rPr lang="de-DE" altLang="de-DE" dirty="0"/>
              <a:t> geändert </a:t>
            </a:r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über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des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Durch Änderung des </a:t>
            </a:r>
            <a:r>
              <a:rPr lang="de-DE" altLang="de-DE" dirty="0" err="1"/>
              <a:t>Workspaces</a:t>
            </a:r>
            <a:r>
              <a:rPr lang="de-DE" altLang="de-DE" dirty="0"/>
              <a:t> auf den </a:t>
            </a:r>
            <a:r>
              <a:rPr lang="de-DE" altLang="de-DE" dirty="0" err="1"/>
              <a:t>Zielbranch</a:t>
            </a:r>
            <a:r>
              <a:rPr lang="de-DE" altLang="de-DE" dirty="0"/>
              <a:t> würden Änderungen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durch den Wechsel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so kann man den Branch wechseln</a:t>
            </a:r>
          </a:p>
          <a:p>
            <a:pPr lvl="1"/>
            <a:r>
              <a:rPr lang="de-DE" altLang="de-DE" dirty="0"/>
              <a:t>Änderung schließt Erstellen und Löschen von Dateien mit ein</a:t>
            </a:r>
          </a:p>
          <a:p>
            <a:pPr lvl="1"/>
            <a:r>
              <a:rPr lang="de-DE" altLang="de-DE" dirty="0"/>
              <a:t>Änderungen werden aus dem alten Branch in den neuen Branch übernommen </a:t>
            </a:r>
            <a:br>
              <a:rPr lang="de-DE" altLang="de-DE" dirty="0"/>
            </a:br>
            <a:r>
              <a:rPr lang="de-DE" altLang="de-DE" dirty="0"/>
              <a:t>(Inhaltlich sieht es nach einem Commit im </a:t>
            </a:r>
            <a:r>
              <a:rPr lang="de-DE" altLang="de-DE" dirty="0" err="1"/>
              <a:t>Zielbranch</a:t>
            </a:r>
            <a:r>
              <a:rPr lang="de-DE" altLang="de-DE" dirty="0"/>
              <a:t> aus, als hätte man die Änderungen direkt im </a:t>
            </a:r>
            <a:r>
              <a:rPr lang="de-DE" altLang="de-DE" dirty="0" err="1"/>
              <a:t>Zielbranch</a:t>
            </a:r>
            <a:r>
              <a:rPr lang="de-DE" altLang="de-DE" dirty="0"/>
              <a:t> ausgeführt)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verweigert direkten Wechsel</a:t>
            </a:r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diese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HEAD ist eine spezielle Referenz, die immer auf den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  <a:p>
            <a:r>
              <a:rPr lang="de-DE" altLang="de-DE" dirty="0"/>
              <a:t>Beim Wechsel von </a:t>
            </a:r>
            <a:r>
              <a:rPr lang="de-DE" altLang="de-DE" dirty="0" err="1"/>
              <a:t>Branches</a:t>
            </a:r>
            <a:r>
              <a:rPr lang="de-DE" altLang="de-DE" dirty="0"/>
              <a:t> wird der HEAD Zeiger auf letzten Commit des neuen </a:t>
            </a:r>
            <a:r>
              <a:rPr lang="de-DE" altLang="de-DE" dirty="0" err="1"/>
              <a:t>Branches</a:t>
            </a:r>
            <a:r>
              <a:rPr lang="de-DE" altLang="de-DE" dirty="0"/>
              <a:t> verschoben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 err="1"/>
              <a:t>Detached</a:t>
            </a:r>
            <a:r>
              <a:rPr lang="de-DE" altLang="de-DE" dirty="0"/>
              <a:t> HEAD bedeutet, dass der HEAD nicht auf den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Eine Möglichkeit ist das 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 zur Versionierung einzelner Dokumente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nicht vorhanden bzw.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 err="1"/>
              <a:t>Reset</a:t>
            </a:r>
            <a:r>
              <a:rPr lang="de-DE" altLang="de-DE" dirty="0"/>
              <a:t> auf bestimmte </a:t>
            </a:r>
            <a:r>
              <a:rPr lang="de-DE" altLang="de-DE" dirty="0" err="1"/>
              <a:t>Commits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</a:t>
            </a:r>
            <a:r>
              <a:rPr lang="de-DE" altLang="de-DE"/>
              <a:t>angegebenen Commit</a:t>
            </a:r>
            <a:endParaRPr lang="de-DE" altLang="de-DE" dirty="0"/>
          </a:p>
          <a:p>
            <a:r>
              <a:rPr lang="de-DE" altLang="de-DE" dirty="0"/>
              <a:t>Wird kein Commit übergeben, wird der letzte Commit verwendet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gelöscht, jedoch nicht mehr referenziert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r>
              <a:rPr lang="de-DE" altLang="de-DE" dirty="0"/>
              <a:t>Kann in verschiedenen Modi betrieben werden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pPr lvl="1"/>
            <a:r>
              <a:rPr lang="de-DE" altLang="de-DE" dirty="0"/>
              <a:t>Änderungen der vorherigen </a:t>
            </a:r>
            <a:r>
              <a:rPr lang="de-DE" altLang="de-DE" dirty="0" err="1"/>
              <a:t>Commits</a:t>
            </a:r>
            <a:r>
              <a:rPr lang="de-DE" altLang="de-DE" dirty="0"/>
              <a:t> bleiben erhalten und können neu committet werden</a:t>
            </a:r>
          </a:p>
          <a:p>
            <a:pPr lvl="1"/>
            <a:r>
              <a:rPr lang="de-DE" altLang="de-DE" dirty="0"/>
              <a:t>Ermöglicht Zusammenfassung der Änderungen vorheriger </a:t>
            </a:r>
            <a:r>
              <a:rPr lang="de-DE" altLang="de-DE" dirty="0" err="1"/>
              <a:t>Commits</a:t>
            </a:r>
            <a:r>
              <a:rPr lang="de-DE" altLang="de-DE" dirty="0"/>
              <a:t> in einem einzigen, neuen Commit</a:t>
            </a:r>
          </a:p>
          <a:p>
            <a:r>
              <a:rPr lang="de-DE" altLang="de-DE" dirty="0"/>
              <a:t>--mixed</a:t>
            </a:r>
          </a:p>
          <a:p>
            <a:pPr lvl="1"/>
            <a:r>
              <a:rPr lang="de-DE" altLang="de-DE" dirty="0"/>
              <a:t>Default Auswahl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pPr lvl="1"/>
            <a:r>
              <a:rPr lang="de-DE" altLang="de-DE" dirty="0"/>
              <a:t>Änderungen im Workspace bleiben erhalten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hard</a:t>
            </a:r>
            <a:endParaRPr lang="de-DE" altLang="de-DE" dirty="0"/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  <a:p>
            <a:pPr lvl="1"/>
            <a:r>
              <a:rPr lang="de-DE" altLang="de-DE" dirty="0"/>
              <a:t>Führt zum Verlust der Änderungen der übersprungenen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werden nur aus Historie entfernt und nicht mehr referenziert, aber nicht gelöscht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kann auch in die entgegengesetzt verwendet werden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reset</a:t>
            </a:r>
            <a:r>
              <a:rPr lang="de-DE" altLang="de-DE" sz="1200" dirty="0">
                <a:latin typeface="Consolas" panose="020B0609020204030204" pitchFamily="49" charset="0"/>
              </a:rPr>
              <a:t> edff90f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log --</a:t>
            </a:r>
            <a:r>
              <a:rPr lang="de-DE" altLang="de-DE" sz="1200" dirty="0" err="1">
                <a:latin typeface="Consolas" panose="020B0609020204030204" pitchFamily="49" charset="0"/>
              </a:rPr>
              <a:t>oneline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c6c84c7 Add feature_file2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a5652d2 Add feature_file1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c61ef14 Initial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26859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endParaRPr lang="de-DE" altLang="de-DE" b="1" dirty="0"/>
          </a:p>
          <a:p>
            <a:r>
              <a:rPr lang="de-DE" altLang="de-DE" dirty="0"/>
              <a:t>Andere Möglichkeit ist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dafür für jeden zurückgesetzten Commit einen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pPr marL="358775" indent="0">
              <a:buNone/>
            </a:pPr>
            <a:r>
              <a:rPr lang="de-DE" altLang="de-DE" dirty="0">
                <a:sym typeface="Wingdings" panose="05000000000000000000" pitchFamily="2" charset="2"/>
              </a:rPr>
              <a:t> Commit Historie bleibt erhalten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Entwickler können hier Änderungen nachvollziehen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- einzige autoritative Quelle für Code und Historie</a:t>
            </a:r>
          </a:p>
          <a:p>
            <a:pPr lvl="1"/>
            <a:r>
              <a:rPr lang="de-DE" altLang="de-DE" dirty="0"/>
              <a:t>Dadurch aber auch 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Nur autorisierte Nutzer können Dateien lesen bzw. bearbeiten</a:t>
            </a:r>
          </a:p>
          <a:p>
            <a:pPr lvl="1"/>
            <a:r>
              <a:rPr lang="de-DE" altLang="de-DE" dirty="0"/>
              <a:t>Vergabe von unterschiedlichen Berechtigungen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</a:t>
            </a:r>
          </a:p>
          <a:p>
            <a:pPr lvl="1"/>
            <a:r>
              <a:rPr lang="de-DE" altLang="de-DE" dirty="0"/>
              <a:t>Datei wird auf lokalen Arbeitsplatz kopiert</a:t>
            </a:r>
          </a:p>
          <a:p>
            <a:pPr lvl="1"/>
            <a:r>
              <a:rPr lang="de-DE" altLang="de-DE" dirty="0"/>
              <a:t>Änderungen werden lokal vorgenommen</a:t>
            </a:r>
          </a:p>
          <a:p>
            <a:pPr lvl="1"/>
            <a:r>
              <a:rPr lang="de-DE" altLang="de-DE" dirty="0"/>
              <a:t>Nach Abschluss wird Datei wieder „eingecheckt“, um Änderungen auf den Server zu übernehmen</a:t>
            </a:r>
          </a:p>
          <a:p>
            <a:r>
              <a:rPr lang="de-DE" altLang="de-DE" dirty="0"/>
              <a:t>Benötigen Netzwerkverbindung, um effektiv arbeiten zu können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5043</Words>
  <Application>Microsoft Office PowerPoint</Application>
  <PresentationFormat>Bildschirmpräsentation (4:3)</PresentationFormat>
  <Paragraphs>828</Paragraphs>
  <Slides>69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69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Git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32</cp:revision>
  <cp:lastPrinted>1996-08-01T16:36:58Z</cp:lastPrinted>
  <dcterms:created xsi:type="dcterms:W3CDTF">2024-05-03T10:07:43Z</dcterms:created>
  <dcterms:modified xsi:type="dcterms:W3CDTF">2024-06-09T23:55:54Z</dcterms:modified>
</cp:coreProperties>
</file>