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88" r:id="rId3"/>
    <p:sldId id="289" r:id="rId4"/>
    <p:sldId id="387" r:id="rId5"/>
    <p:sldId id="388" r:id="rId6"/>
    <p:sldId id="389" r:id="rId7"/>
    <p:sldId id="391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/>
              <a:t> Übung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Leider läuft es bei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nicht immer so rund. 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Auch kann ein </a:t>
            </a:r>
            <a:r>
              <a:rPr lang="de-DE" altLang="de-DE" dirty="0" err="1"/>
              <a:t>Merge</a:t>
            </a:r>
            <a:r>
              <a:rPr lang="de-DE" altLang="de-DE" dirty="0"/>
              <a:t> konfliktfrei funktionieren, jedoch semantische Konflikte produzieren. 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0240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9853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82342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77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/>
              <a:t>Legen Sie erneut </a:t>
            </a:r>
            <a:r>
              <a:rPr lang="de-DE" altLang="de-DE" dirty="0"/>
              <a:t>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>
                <a:solidFill>
                  <a:srgbClr val="C00000"/>
                </a:solidFill>
              </a:rPr>
              <a:t>, </a:t>
            </a:r>
            <a:r>
              <a:rPr lang="de-DE" altLang="de-DE" dirty="0"/>
              <a:t>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erneut nicht vorhanden oder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2341</Words>
  <Application>Microsoft Office PowerPoint</Application>
  <PresentationFormat>Bildschirmpräsentation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Git Übung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30</cp:revision>
  <cp:lastPrinted>1996-08-01T16:36:58Z</cp:lastPrinted>
  <dcterms:created xsi:type="dcterms:W3CDTF">2024-05-03T10:07:43Z</dcterms:created>
  <dcterms:modified xsi:type="dcterms:W3CDTF">2024-06-09T23:59:45Z</dcterms:modified>
</cp:coreProperties>
</file>