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864" autoAdjust="0"/>
  </p:normalViewPr>
  <p:slideViewPr>
    <p:cSldViewPr>
      <p:cViewPr varScale="1">
        <p:scale>
          <a:sx n="122" d="100"/>
          <a:sy n="122" d="100"/>
        </p:scale>
        <p:origin x="28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Driessen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620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E43627-C1A3-D920-D18B-2E91C544B6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983496-D377-6573-314B-5B2052E22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620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F95EA5-9DF4-7B99-0036-3BADC63EF3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r>
              <a:rPr lang="de-DE" altLang="de-DE" b="1" dirty="0"/>
              <a:t>,</a:t>
            </a:r>
            <a:r>
              <a:rPr lang="de-DE" altLang="de-DE" dirty="0"/>
              <a:t> aka </a:t>
            </a:r>
            <a:r>
              <a:rPr lang="de-DE" altLang="de-DE" b="1" dirty="0" err="1"/>
              <a:t>develop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Integration von Features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</a:t>
            </a:r>
            <a:r>
              <a:rPr lang="de-DE" altLang="de-DE" dirty="0" err="1">
                <a:sym typeface="Wingdings" panose="05000000000000000000" pitchFamily="2" charset="2"/>
              </a:rPr>
              <a:t>development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b="1" dirty="0"/>
              <a:t>Keine</a:t>
            </a:r>
            <a:r>
              <a:rPr lang="de-DE" altLang="de-DE" dirty="0"/>
              <a:t>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nach </a:t>
            </a:r>
            <a:r>
              <a:rPr lang="de-DE" altLang="de-DE" b="1" dirty="0" err="1"/>
              <a:t>dev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Anpassungen ansonsten nur in </a:t>
            </a:r>
            <a:r>
              <a:rPr lang="de-DE" altLang="de-DE" b="1" dirty="0" err="1"/>
              <a:t>main</a:t>
            </a:r>
            <a:r>
              <a:rPr lang="de-DE" altLang="de-DE" dirty="0"/>
              <a:t> enthalten</a:t>
            </a:r>
          </a:p>
          <a:p>
            <a:pPr lvl="1"/>
            <a:r>
              <a:rPr lang="de-DE" altLang="de-DE" dirty="0"/>
              <a:t>Regressionen vorprogrammiert!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Request über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gilt teilweise als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 Versionsstände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seinen </a:t>
            </a:r>
            <a:r>
              <a:rPr lang="de-DE" altLang="de-DE" dirty="0">
                <a:hlinkClick r:id="rId2"/>
              </a:rPr>
              <a:t>Blogpost</a:t>
            </a:r>
            <a:r>
              <a:rPr lang="de-DE" altLang="de-DE" dirty="0"/>
              <a:t> 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</a:t>
            </a:r>
            <a:r>
              <a:rPr lang="en-US" altLang="de-DE" sz="1400" b="1" i="1" dirty="0">
                <a:solidFill>
                  <a:srgbClr val="FF0000"/>
                </a:solidFill>
              </a:rPr>
              <a:t>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</a:t>
            </a:r>
            <a:r>
              <a:rPr lang="en-US" altLang="de-DE" sz="1400" b="1" i="1" dirty="0">
                <a:solidFill>
                  <a:schemeClr val="accent6"/>
                </a:solidFill>
              </a:rPr>
              <a:t>building software that is explicitly versioned, or if you need to support multiple versions of your software in the wild, then git-flow may still be as good of a fit</a:t>
            </a:r>
            <a:r>
              <a:rPr lang="en-US" altLang="de-DE" sz="1400" i="1" dirty="0"/>
              <a:t>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</a:t>
            </a:r>
            <a:r>
              <a:rPr lang="en-US" altLang="de-DE" sz="1400" b="1" i="1" dirty="0"/>
              <a:t>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Aufbau: </a:t>
            </a: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Use 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Driessen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</a:t>
            </a:r>
          </a:p>
          <a:p>
            <a:r>
              <a:rPr lang="de-DE" altLang="de-DE" dirty="0"/>
              <a:t>Teils als veraltet angesehen, aber Immer noch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i="1" dirty="0" err="1"/>
              <a:t>main</a:t>
            </a:r>
            <a:r>
              <a:rPr lang="de-DE" altLang="de-DE" dirty="0"/>
              <a:t> und </a:t>
            </a:r>
            <a:r>
              <a:rPr lang="de-DE" altLang="de-DE" i="1" dirty="0" err="1"/>
              <a:t>development</a:t>
            </a:r>
            <a:r>
              <a:rPr lang="de-DE" altLang="de-DE" dirty="0"/>
              <a:t> zu Beginn erstellt und dauerhaft existent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 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Versionen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1622</Words>
  <Application>Microsoft Office PowerPoint</Application>
  <PresentationFormat>Bildschirmpräsentation (4:3)</PresentationFormat>
  <Paragraphs>460</Paragraphs>
  <Slides>39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74</cp:revision>
  <cp:lastPrinted>1996-08-01T16:36:58Z</cp:lastPrinted>
  <dcterms:created xsi:type="dcterms:W3CDTF">2024-05-03T10:07:43Z</dcterms:created>
  <dcterms:modified xsi:type="dcterms:W3CDTF">2024-06-11T13:35:49Z</dcterms:modified>
</cp:coreProperties>
</file>