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handoutMasterIdLst>
    <p:handoutMasterId r:id="rId37"/>
  </p:handoutMasterIdLst>
  <p:sldIdLst>
    <p:sldId id="623" r:id="rId3"/>
    <p:sldId id="624" r:id="rId4"/>
    <p:sldId id="587" r:id="rId5"/>
    <p:sldId id="590" r:id="rId6"/>
    <p:sldId id="601" r:id="rId7"/>
    <p:sldId id="602" r:id="rId8"/>
    <p:sldId id="603" r:id="rId9"/>
    <p:sldId id="600" r:id="rId10"/>
    <p:sldId id="604" r:id="rId11"/>
    <p:sldId id="597" r:id="rId12"/>
    <p:sldId id="596" r:id="rId13"/>
    <p:sldId id="589" r:id="rId14"/>
    <p:sldId id="605" r:id="rId15"/>
    <p:sldId id="609" r:id="rId16"/>
    <p:sldId id="610" r:id="rId17"/>
    <p:sldId id="611" r:id="rId18"/>
    <p:sldId id="612" r:id="rId19"/>
    <p:sldId id="593" r:id="rId20"/>
    <p:sldId id="606" r:id="rId21"/>
    <p:sldId id="613" r:id="rId22"/>
    <p:sldId id="614" r:id="rId23"/>
    <p:sldId id="615" r:id="rId24"/>
    <p:sldId id="616" r:id="rId25"/>
    <p:sldId id="592" r:id="rId26"/>
    <p:sldId id="608" r:id="rId27"/>
    <p:sldId id="621" r:id="rId28"/>
    <p:sldId id="622" r:id="rId29"/>
    <p:sldId id="591" r:id="rId30"/>
    <p:sldId id="607" r:id="rId31"/>
    <p:sldId id="617" r:id="rId32"/>
    <p:sldId id="618" r:id="rId33"/>
    <p:sldId id="619" r:id="rId34"/>
    <p:sldId id="620" r:id="rId3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736" autoAdjust="0"/>
  </p:normalViewPr>
  <p:slideViewPr>
    <p:cSldViewPr>
      <p:cViewPr varScale="1">
        <p:scale>
          <a:sx n="134" d="100"/>
          <a:sy n="134" d="100"/>
        </p:scale>
        <p:origin x="18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09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9394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67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0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gitlab.yml</a:t>
            </a:r>
            <a:endParaRPr lang="de-DE" altLang="de-DE" sz="1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28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Entwicklungsprozess flexibler zu gestalten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2186</Words>
  <Application>Microsoft Office PowerPoint</Application>
  <PresentationFormat>Bildschirmpräsentation (4:3)</PresentationFormat>
  <Paragraphs>424</Paragraphs>
  <Slides>33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Vertiefung Git-Workflow, CI/CD &amp; GitLab CI 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255</cp:revision>
  <cp:lastPrinted>1996-08-01T16:36:58Z</cp:lastPrinted>
  <dcterms:created xsi:type="dcterms:W3CDTF">2024-05-03T10:07:43Z</dcterms:created>
  <dcterms:modified xsi:type="dcterms:W3CDTF">2024-06-11T15:45:54Z</dcterms:modified>
</cp:coreProperties>
</file>