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2"/>
  </p:notesMasterIdLst>
  <p:handoutMasterIdLst>
    <p:handoutMasterId r:id="rId23"/>
  </p:handoutMasterIdLst>
  <p:sldIdLst>
    <p:sldId id="656" r:id="rId3"/>
    <p:sldId id="597" r:id="rId4"/>
    <p:sldId id="649" r:id="rId5"/>
    <p:sldId id="645" r:id="rId6"/>
    <p:sldId id="648" r:id="rId7"/>
    <p:sldId id="646" r:id="rId8"/>
    <p:sldId id="639" r:id="rId9"/>
    <p:sldId id="640" r:id="rId10"/>
    <p:sldId id="651" r:id="rId11"/>
    <p:sldId id="641" r:id="rId12"/>
    <p:sldId id="642" r:id="rId13"/>
    <p:sldId id="652" r:id="rId14"/>
    <p:sldId id="643" r:id="rId15"/>
    <p:sldId id="627" r:id="rId16"/>
    <p:sldId id="628" r:id="rId17"/>
    <p:sldId id="629" r:id="rId18"/>
    <p:sldId id="630" r:id="rId19"/>
    <p:sldId id="631" r:id="rId20"/>
    <p:sldId id="637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11" autoAdjust="0"/>
  </p:normalViewPr>
  <p:slideViewPr>
    <p:cSldViewPr>
      <p:cViewPr varScale="1">
        <p:scale>
          <a:sx n="109" d="100"/>
          <a:sy n="109" d="100"/>
        </p:scale>
        <p:origin x="327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4471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3208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9858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4688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17736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https://docs.gitlab.com/ee/user/packages/container_registry/build_and_push_images.html#configure-your-gitlab-ciyml-file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4531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685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19.09.2024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Jan Lühr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904" y="6444793"/>
            <a:ext cx="2436886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Tag-3_6-Abschluss_inkl_Aufgaben.pptx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03A4CE-3244-5FA9-405A-993A47F15A0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B205985-4C4E-2C68-0E90-E520439C28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quick_start/tutori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233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</a:t>
            </a:r>
            <a:r>
              <a:rPr lang="de-DE" sz="2000" u="sng" dirty="0"/>
              <a:t>Automatisierung der Anwendungsbereitstellung </a:t>
            </a:r>
            <a:r>
              <a:rPr lang="de-DE" sz="2000" dirty="0"/>
              <a:t>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</a:t>
            </a:r>
            <a:r>
              <a:rPr lang="de-DE" sz="2000" u="sng" dirty="0"/>
              <a:t>einsatzbereiten Zustand</a:t>
            </a:r>
            <a:r>
              <a:rPr lang="de-DE" sz="2000" dirty="0"/>
              <a:t>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</a:t>
            </a:r>
            <a:r>
              <a:rPr lang="de-DE" sz="2000" u="sng" dirty="0"/>
              <a:t>Bereitstellungsprozesses</a:t>
            </a:r>
            <a:r>
              <a:rPr lang="de-DE" sz="2000" dirty="0"/>
              <a:t>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</a:t>
            </a:r>
            <a:r>
              <a:rPr lang="de-DE" sz="2000" u="sng" dirty="0"/>
              <a:t>schnellere Wertschöpfung </a:t>
            </a:r>
            <a:r>
              <a:rPr lang="de-DE" sz="2000" dirty="0"/>
              <a:t>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Konsistente Bereitstellungsprozesse </a:t>
            </a:r>
            <a:r>
              <a:rPr lang="de-DE" sz="2000" dirty="0"/>
              <a:t>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Automatisierte Tests</a:t>
            </a:r>
            <a:r>
              <a:rPr lang="de-DE" sz="2000" dirty="0"/>
              <a:t>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Bereitstellungspipelines</a:t>
            </a:r>
            <a:r>
              <a:rPr lang="de-DE" sz="2000" dirty="0"/>
              <a:t>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Blue-Green </a:t>
            </a:r>
            <a:r>
              <a:rPr lang="de-DE" sz="2000" u="sng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Rollbackstrategien</a:t>
            </a:r>
            <a:r>
              <a:rPr lang="de-DE" sz="2000" dirty="0"/>
              <a:t>: Definieren Sie Rollbackstrategien für den Fall, dass Probleme bei der Bereitstellung auftreten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Infrastruktur als Code (</a:t>
            </a:r>
            <a:r>
              <a:rPr lang="de-DE" sz="2000" u="sng" dirty="0" err="1"/>
              <a:t>IaC</a:t>
            </a:r>
            <a:r>
              <a:rPr lang="de-DE" sz="2000" u="sng" dirty="0"/>
              <a:t>): </a:t>
            </a:r>
            <a:r>
              <a:rPr lang="de-DE" sz="2000" dirty="0"/>
              <a:t>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95124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Beispiel: Pipeline mit vier Stages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parallel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anwendungsspezifisches 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name</a:t>
            </a:r>
            <a:r>
              <a:rPr lang="de-DE" sz="1800" dirty="0">
                <a:latin typeface="Consolas" panose="020B0609020204030204" pitchFamily="49" charset="0"/>
              </a:rPr>
              <a:t>: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  alias: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# Use TLS  https://docs.gitlab.com/ee/ci/docker/using_docker_build.html#tls-enabled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DOCKER_TLS_CERTDIR: "/certs"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1 '#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9090:9090 $CONTAINER_TEST_IMAGE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- echo 'Testing container in test 2' # 3. Zwei parallel </a:t>
            </a:r>
            <a:r>
              <a:rPr lang="en-US" sz="1600" dirty="0" err="1">
                <a:latin typeface="Consolas" panose="020B0609020204030204" pitchFamily="49" charset="0"/>
              </a:rPr>
              <a:t>laufende</a:t>
            </a:r>
            <a:r>
              <a:rPr lang="en-US" sz="1600" dirty="0">
                <a:latin typeface="Consolas" panose="020B0609020204030204" pitchFamily="49" charset="0"/>
              </a:rPr>
              <a:t> Tests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- docker run -</a:t>
            </a:r>
            <a:r>
              <a:rPr lang="en-US" sz="1600" dirty="0" err="1">
                <a:latin typeface="Consolas" panose="020B0609020204030204" pitchFamily="49" charset="0"/>
              </a:rPr>
              <a:t>itd</a:t>
            </a:r>
            <a:r>
              <a:rPr lang="en-US" sz="1600" dirty="0">
                <a:latin typeface="Consolas" panose="020B0609020204030204" pitchFamily="49" charset="0"/>
              </a:rPr>
              <a:t> -p 9091:9090 $CONTAINER_TEST_IMAGE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   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chmod</a:t>
            </a:r>
            <a:r>
              <a:rPr lang="de-DE" sz="1400" dirty="0">
                <a:latin typeface="Consolas" panose="020B0609020204030204" pitchFamily="49" charset="0"/>
              </a:rPr>
              <a:t> +x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Abschlussübung: komplexe Pipeline mit </a:t>
            </a:r>
            <a:r>
              <a:rPr lang="de-DE" b="1" dirty="0" err="1"/>
              <a:t>Docusaurus</a:t>
            </a:r>
            <a:r>
              <a:rPr lang="de-DE" b="1" dirty="0"/>
              <a:t> und </a:t>
            </a:r>
            <a:r>
              <a:rPr lang="de-DE" b="1" dirty="0" err="1"/>
              <a:t>npm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Folgen Sie den Anweisungen des </a:t>
            </a:r>
            <a:r>
              <a:rPr lang="de-DE" dirty="0" err="1"/>
              <a:t>GitLab</a:t>
            </a:r>
            <a:r>
              <a:rPr lang="de-DE" dirty="0"/>
              <a:t>-Tutorials:</a:t>
            </a:r>
            <a:br>
              <a:rPr lang="de-DE" dirty="0"/>
            </a:br>
            <a:r>
              <a:rPr lang="de-DE" dirty="0">
                <a:hlinkClick r:id="rId3"/>
              </a:rPr>
              <a:t>https://docs.gitlab.com/ee/ci/quick_start/tutorial.html</a:t>
            </a:r>
            <a:r>
              <a:rPr lang="de-DE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Beachten Sie die Voraussetzungen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429000"/>
            <a:ext cx="7772400" cy="1362075"/>
          </a:xfrm>
        </p:spPr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Inhalt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Pipeline mit vier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</a:t>
            </a:r>
            <a:r>
              <a:rPr lang="de-DE" sz="2000" dirty="0"/>
              <a:t>-Workflows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r>
              <a:rPr lang="de-DE" sz="2000" dirty="0"/>
              <a:t> für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Git</a:t>
            </a:r>
            <a:r>
              <a:rPr lang="de-DE" sz="2000" b="1" dirty="0"/>
              <a:t>-Workflow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</a:t>
            </a:r>
            <a:r>
              <a:rPr lang="de-DE" sz="2000" u="sng" dirty="0"/>
              <a:t>Codeänderungen von der Entwicklung bis zur Bereitstellung</a:t>
            </a:r>
            <a:r>
              <a:rPr lang="de-DE" sz="2000" dirty="0"/>
              <a:t> fortschreiten.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Workflow</a:t>
            </a:r>
            <a:r>
              <a:rPr lang="de-DE" sz="2000" dirty="0"/>
              <a:t>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</a:t>
            </a:r>
            <a:r>
              <a:rPr lang="de-DE" sz="2000" u="sng" dirty="0"/>
              <a:t>konsistente Praktiken und effiziente Code-Integration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</a:t>
            </a:r>
            <a:r>
              <a:rPr lang="de-DE" sz="2000" u="sng" dirty="0"/>
              <a:t>Konsistenz und Rückverfolgbarkeit</a:t>
            </a:r>
            <a:r>
              <a:rPr lang="de-DE" sz="2000" dirty="0"/>
              <a:t> der Software-Releases.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Semantische Versionierung </a:t>
            </a:r>
            <a:r>
              <a:rPr lang="de-DE" sz="2000" dirty="0"/>
              <a:t>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Custom </a:t>
            </a:r>
            <a:r>
              <a:rPr lang="de-DE" sz="2000" u="sng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Klare Versionierung</a:t>
            </a:r>
            <a:r>
              <a:rPr lang="de-DE" sz="2000" dirty="0"/>
              <a:t> 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</a:t>
            </a:r>
            <a:r>
              <a:rPr lang="de-DE" sz="2000" u="sng" dirty="0"/>
              <a:t>Vorgehensweise</a:t>
            </a:r>
            <a:r>
              <a:rPr lang="de-DE" sz="2000" dirty="0"/>
              <a:t> in der Softwareentwicklung, bei der die häufige </a:t>
            </a:r>
            <a:r>
              <a:rPr lang="de-DE" sz="2000" u="sng" dirty="0"/>
              <a:t>Integration von Codeänderungen </a:t>
            </a:r>
            <a:r>
              <a:rPr lang="de-DE" sz="2000" dirty="0"/>
              <a:t>in ein gemeinsames (remote)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</a:t>
            </a:r>
            <a:r>
              <a:rPr lang="de-DE" sz="2000" u="sng" dirty="0"/>
              <a:t>Kosten und Aufwand für deren Behebung reduziert</a:t>
            </a:r>
            <a:r>
              <a:rPr lang="de-DE" sz="2000" dirty="0"/>
              <a:t>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</a:t>
            </a:r>
            <a:r>
              <a:rPr lang="de-DE" sz="2000" u="sng" dirty="0"/>
              <a:t>überschaubaren Schritten</a:t>
            </a:r>
            <a:r>
              <a:rPr lang="de-DE" sz="2000" dirty="0"/>
              <a:t> 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</a:t>
            </a:r>
            <a:r>
              <a:rPr lang="de-DE" sz="2000" u="sng" dirty="0"/>
              <a:t>kollaborativer</a:t>
            </a:r>
            <a:r>
              <a:rPr lang="de-DE" sz="2000" dirty="0"/>
              <a:t>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</a:t>
            </a:r>
            <a:r>
              <a:rPr lang="de-DE" sz="2000" u="sng" dirty="0"/>
              <a:t>Code stets bau- und testbar</a:t>
            </a:r>
            <a:r>
              <a:rPr lang="de-DE" sz="2000" dirty="0"/>
              <a:t>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 marL="0" indent="0">
              <a:buNone/>
            </a:pP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Versionskontrolle</a:t>
            </a:r>
            <a:r>
              <a:rPr lang="de-DE" sz="1800" dirty="0"/>
              <a:t>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Tests</a:t>
            </a:r>
            <a:r>
              <a:rPr lang="de-DE" sz="1800" dirty="0"/>
              <a:t>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Automatisierte </a:t>
            </a:r>
            <a:r>
              <a:rPr lang="de-DE" sz="1800" u="sng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Practices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Häufige Integration</a:t>
            </a:r>
            <a:r>
              <a:rPr lang="de-DE" sz="1800" dirty="0"/>
              <a:t>: Ermutigen Sie Entwickler, Codeänderungen mehrmals täglich in das gemeinsame Repository zu integrieren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u="sng" dirty="0"/>
              <a:t>Feedback-Schleifen</a:t>
            </a:r>
            <a:r>
              <a:rPr lang="de-DE" sz="1800" dirty="0"/>
              <a:t>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62394852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1510</Words>
  <Application>Microsoft Office PowerPoint</Application>
  <PresentationFormat>Bildschirmpräsentation (4:3)</PresentationFormat>
  <Paragraphs>222</Paragraphs>
  <Slides>19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Richard.Obersheimer</cp:lastModifiedBy>
  <cp:revision>434</cp:revision>
  <cp:lastPrinted>1996-08-01T16:36:58Z</cp:lastPrinted>
  <dcterms:created xsi:type="dcterms:W3CDTF">2024-05-03T10:07:43Z</dcterms:created>
  <dcterms:modified xsi:type="dcterms:W3CDTF">2024-09-19T19:07:58Z</dcterms:modified>
</cp:coreProperties>
</file>