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89" r:id="rId3"/>
    <p:sldId id="291" r:id="rId4"/>
    <p:sldId id="292" r:id="rId5"/>
    <p:sldId id="293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0743" autoAdjust="0"/>
  </p:normalViewPr>
  <p:slideViewPr>
    <p:cSldViewPr>
      <p:cViewPr varScale="1">
        <p:scale>
          <a:sx n="61" d="100"/>
          <a:sy n="61" d="100"/>
        </p:scale>
        <p:origin x="22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Containerisierungssoftware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Flexible Images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Abkapselung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444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Docker?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Zuverlässige</a:t>
            </a:r>
            <a:r>
              <a:rPr lang="en-US" dirty="0"/>
              <a:t> runtime </a:t>
            </a:r>
            <a:r>
              <a:rPr lang="en-US" dirty="0" err="1"/>
              <a:t>umgebung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Architektur</a:t>
            </a:r>
            <a:r>
              <a:rPr lang="en-US" dirty="0"/>
              <a:t> via Syntax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Sicherheit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isolation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2484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 descr="Docker Logo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15" y="2701303"/>
            <a:ext cx="6396370" cy="1455394"/>
          </a:xfrm>
        </p:spPr>
      </p:pic>
    </p:spTree>
    <p:extLst>
      <p:ext uri="{BB962C8B-B14F-4D97-AF65-F5344CB8AC3E}">
        <p14:creationId xmlns:p14="http://schemas.microsoft.com/office/powerpoint/2010/main" val="189091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87513"/>
            <a:ext cx="4392488" cy="2519580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3200" dirty="0"/>
              <a:t>Warum Docker?</a:t>
            </a:r>
          </a:p>
        </p:txBody>
      </p:sp>
      <p:pic>
        <p:nvPicPr>
          <p:cNvPr id="3" name="Grafik 2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8E1A8FDE-161D-CB6E-C632-AAD676C4E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88" y="1844824"/>
            <a:ext cx="3192008" cy="25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2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52</Words>
  <Application>Microsoft Office PowerPoint</Application>
  <PresentationFormat>Bildschirmpräsentation (4:3)</PresentationFormat>
  <Paragraphs>10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Monotype Sorts</vt:lpstr>
      <vt:lpstr>Times New Roman</vt:lpstr>
      <vt:lpstr>vorlneu</vt:lpstr>
      <vt:lpstr>Benutzerdefiniertes Design</vt:lpstr>
      <vt:lpstr>Agenda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Malte Fischer</cp:lastModifiedBy>
  <cp:revision>6</cp:revision>
  <cp:lastPrinted>1996-08-01T16:36:58Z</cp:lastPrinted>
  <dcterms:created xsi:type="dcterms:W3CDTF">2024-05-03T10:07:43Z</dcterms:created>
  <dcterms:modified xsi:type="dcterms:W3CDTF">2024-05-07T15:00:57Z</dcterms:modified>
</cp:coreProperties>
</file>