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291" r:id="rId5"/>
    <p:sldId id="587" r:id="rId6"/>
    <p:sldId id="324" r:id="rId7"/>
    <p:sldId id="589" r:id="rId8"/>
    <p:sldId id="466" r:id="rId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8600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Tag-3_2-GitLab-Runner-Container-Registry.ppt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Hier bitte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Einige Punkte ergänzen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Am CV kann man sich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Immer sehr gut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highlight>
                  <a:srgbClr val="FFFF00"/>
                </a:highlight>
                <a:ea typeface="+mn-ea"/>
                <a:cs typeface="+mn-cs"/>
              </a:rPr>
              <a:t>orientieren</a:t>
            </a:r>
            <a:endParaRPr lang="de-DE" altLang="de-DE" sz="2000" dirty="0">
              <a:highlight>
                <a:srgbClr val="FFFF00"/>
              </a:highlight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highlight>
                  <a:srgbClr val="FFFF00"/>
                </a:highlight>
                <a:ea typeface="+mn-ea"/>
                <a:cs typeface="+mn-cs"/>
              </a:rPr>
              <a:t>Hier stehen Techniken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367</Words>
  <Application>Microsoft Office PowerPoint</Application>
  <PresentationFormat>Bildschirmpräsentation (4:3)</PresentationFormat>
  <Paragraphs>94</Paragraphs>
  <Slides>7</Slides>
  <Notes>3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Tag 1: Git &amp; GitLab, Git-Workflow im Team </vt:lpstr>
      <vt:lpstr>Agenda</vt:lpstr>
      <vt:lpstr>Agenda</vt:lpstr>
      <vt:lpstr>Einführung &amp; Kursüberblick</vt:lpstr>
      <vt:lpstr>Vorstellung</vt:lpstr>
      <vt:lpstr>Vorstellung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492</cp:revision>
  <cp:lastPrinted>1996-08-01T16:36:58Z</cp:lastPrinted>
  <dcterms:created xsi:type="dcterms:W3CDTF">2024-05-03T10:07:43Z</dcterms:created>
  <dcterms:modified xsi:type="dcterms:W3CDTF">2024-06-04T14:02:14Z</dcterms:modified>
</cp:coreProperties>
</file>