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1" r:id="rId62"/>
    <p:sldId id="375" r:id="rId63"/>
    <p:sldId id="377" r:id="rId64"/>
    <p:sldId id="378" r:id="rId65"/>
    <p:sldId id="379" r:id="rId66"/>
    <p:sldId id="380" r:id="rId67"/>
    <p:sldId id="381" r:id="rId68"/>
    <p:sldId id="372" r:id="rId69"/>
    <p:sldId id="389" r:id="rId70"/>
    <p:sldId id="373" r:id="rId71"/>
    <p:sldId id="374" r:id="rId72"/>
    <p:sldId id="386" r:id="rId73"/>
    <p:sldId id="370" r:id="rId74"/>
    <p:sldId id="369" r:id="rId75"/>
    <p:sldId id="382" r:id="rId76"/>
    <p:sldId id="383" r:id="rId77"/>
    <p:sldId id="384" r:id="rId78"/>
    <p:sldId id="385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8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soweit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8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60847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6657</Words>
  <Application>Microsoft Office PowerPoint</Application>
  <PresentationFormat>Bildschirmpräsentation (4:3)</PresentationFormat>
  <Paragraphs>991</Paragraphs>
  <Slides>106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54</cp:revision>
  <cp:lastPrinted>1996-08-01T16:36:58Z</cp:lastPrinted>
  <dcterms:created xsi:type="dcterms:W3CDTF">2024-05-03T10:07:43Z</dcterms:created>
  <dcterms:modified xsi:type="dcterms:W3CDTF">2024-06-11T13:11:31Z</dcterms:modified>
</cp:coreProperties>
</file>