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9"/>
  </p:notesMasterIdLst>
  <p:handoutMasterIdLst>
    <p:handoutMasterId r:id="rId20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605" r:id="rId17"/>
    <p:sldId id="606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168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7842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7842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914</Words>
  <Application>Microsoft Office PowerPoint</Application>
  <PresentationFormat>Bildschirmpräsentation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33</cp:revision>
  <cp:lastPrinted>1996-08-01T16:36:58Z</cp:lastPrinted>
  <dcterms:created xsi:type="dcterms:W3CDTF">2024-05-03T10:07:43Z</dcterms:created>
  <dcterms:modified xsi:type="dcterms:W3CDTF">2024-06-11T13:12:41Z</dcterms:modified>
</cp:coreProperties>
</file>