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handoutMasterIdLst>
    <p:handoutMasterId r:id="rId44"/>
  </p:handoutMasterIdLst>
  <p:sldIdLst>
    <p:sldId id="624" r:id="rId3"/>
    <p:sldId id="606" r:id="rId4"/>
    <p:sldId id="626" r:id="rId5"/>
    <p:sldId id="625" r:id="rId6"/>
    <p:sldId id="294" r:id="rId7"/>
    <p:sldId id="308" r:id="rId8"/>
    <p:sldId id="311" r:id="rId9"/>
    <p:sldId id="312" r:id="rId10"/>
    <p:sldId id="313" r:id="rId11"/>
    <p:sldId id="330" r:id="rId12"/>
    <p:sldId id="293" r:id="rId13"/>
    <p:sldId id="296" r:id="rId14"/>
    <p:sldId id="310" r:id="rId15"/>
    <p:sldId id="298" r:id="rId16"/>
    <p:sldId id="299" r:id="rId17"/>
    <p:sldId id="319" r:id="rId18"/>
    <p:sldId id="322" r:id="rId19"/>
    <p:sldId id="323" r:id="rId20"/>
    <p:sldId id="326" r:id="rId21"/>
    <p:sldId id="325" r:id="rId22"/>
    <p:sldId id="327" r:id="rId23"/>
    <p:sldId id="328" r:id="rId24"/>
    <p:sldId id="321" r:id="rId25"/>
    <p:sldId id="320" r:id="rId26"/>
    <p:sldId id="300" r:id="rId27"/>
    <p:sldId id="301" r:id="rId28"/>
    <p:sldId id="314" r:id="rId29"/>
    <p:sldId id="316" r:id="rId30"/>
    <p:sldId id="317" r:id="rId31"/>
    <p:sldId id="318" r:id="rId32"/>
    <p:sldId id="331" r:id="rId33"/>
    <p:sldId id="332" r:id="rId34"/>
    <p:sldId id="333" r:id="rId35"/>
    <p:sldId id="334" r:id="rId36"/>
    <p:sldId id="329" r:id="rId37"/>
    <p:sldId id="303" r:id="rId38"/>
    <p:sldId id="305" r:id="rId39"/>
    <p:sldId id="306" r:id="rId40"/>
    <p:sldId id="307" r:id="rId41"/>
    <p:sldId id="304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7554" autoAdjust="0"/>
  </p:normalViewPr>
  <p:slideViewPr>
    <p:cSldViewPr>
      <p:cViewPr varScale="1">
        <p:scale>
          <a:sx n="67" d="100"/>
          <a:sy n="67" d="100"/>
        </p:scale>
        <p:origin x="20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können vom Entwickler gepuscht und via Cloud in Produktion gepullt und gestartet werden</a:t>
            </a:r>
          </a:p>
          <a:p>
            <a:r>
              <a:rPr lang="de-DE" dirty="0"/>
              <a:t>Push via 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68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Installation ist sehr unterschiedlich aber sehr gut dokumentiert.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schritte dieses Beispiels werden genauer durchgegangen</a:t>
            </a:r>
            <a:br>
              <a:rPr lang="de-DE" dirty="0"/>
            </a:br>
            <a:r>
              <a:rPr lang="de-DE" dirty="0"/>
              <a:t>Schichten und Caching wird später weiter erläutert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976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Anderer Dateiname muss beim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angegeben werden.</a:t>
            </a:r>
          </a:p>
          <a:p>
            <a:r>
              <a:rPr lang="de-DE" dirty="0"/>
              <a:t>Das Image wird nach jeden schritt (jeder </a:t>
            </a:r>
            <a:r>
              <a:rPr lang="de-DE" dirty="0" err="1"/>
              <a:t>layer</a:t>
            </a:r>
            <a:r>
              <a:rPr lang="de-DE" dirty="0"/>
              <a:t>) </a:t>
            </a:r>
            <a:r>
              <a:rPr lang="de-DE" dirty="0" err="1"/>
              <a:t>gecached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Nur wenn sich ein schritt verändert wird dieser (und alle danach) neu gebaut.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 </a:t>
            </a:r>
            <a:r>
              <a:rPr lang="de-DE" dirty="0" err="1"/>
              <a:t>differentfile.file</a:t>
            </a:r>
            <a:r>
              <a:rPr lang="de-DE" dirty="0"/>
              <a:t> um eine anders benannte Datei zu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4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  <a:p>
            <a:r>
              <a:rPr lang="de-DE" dirty="0"/>
              <a:t>Container bekommen Namen zugewiesen</a:t>
            </a:r>
          </a:p>
          <a:p>
            <a:r>
              <a:rPr lang="de-DE" dirty="0"/>
              <a:t>Images und Container können in der Docker Desktop GUI sehr einfach verwaltet werden. Für Debugging sehr angenehm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eingehen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Docker</a:t>
            </a:r>
            <a:r>
              <a:rPr lang="de-DE" dirty="0"/>
              <a:t>?</a:t>
            </a:r>
          </a:p>
          <a:p>
            <a:r>
              <a:rPr lang="de-DE" dirty="0"/>
              <a:t>Produktion und Entwicklungsumgebungen zueinander anpassen</a:t>
            </a:r>
          </a:p>
          <a:p>
            <a:r>
              <a:rPr lang="de-DE" dirty="0"/>
              <a:t>Mit Docker aufsetzen funktioniert in jeder Docker Umgebung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lässt sich auch mit Konsole machen.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7247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der Container</a:t>
            </a:r>
            <a:br>
              <a:rPr lang="de-DE" dirty="0"/>
            </a:br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Image aus dem der Container erstellt wurde</a:t>
            </a:r>
            <a:br>
              <a:rPr lang="de-DE" dirty="0"/>
            </a:br>
            <a:r>
              <a:rPr lang="de-DE" dirty="0"/>
              <a:t>Status</a:t>
            </a:r>
          </a:p>
          <a:p>
            <a:endParaRPr lang="de-DE" dirty="0"/>
          </a:p>
          <a:p>
            <a:r>
              <a:rPr lang="de-DE" dirty="0"/>
              <a:t>Click auf Containername um Details zu öffnen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52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Logs des aktuellen oder letzten Ablaufs des Containers</a:t>
            </a:r>
          </a:p>
          <a:p>
            <a:r>
              <a:rPr lang="de-DE" dirty="0" err="1"/>
              <a:t>stdout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64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Dateien </a:t>
            </a:r>
            <a:r>
              <a:rPr lang="de-DE"/>
              <a:t>im 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969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sind nötig, um daten zwischen mehreren Containern des gleichen Images zu verwalten</a:t>
            </a:r>
          </a:p>
          <a:p>
            <a:r>
              <a:rPr lang="de-DE" dirty="0"/>
              <a:t>Werden ins Dateisystem direkt eingebunden</a:t>
            </a:r>
          </a:p>
          <a:p>
            <a:r>
              <a:rPr lang="de-DE" dirty="0"/>
              <a:t>In </a:t>
            </a: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defininiert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03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 in einer Datei mehrere Container, Netzwerke, </a:t>
            </a:r>
            <a:r>
              <a:rPr lang="de-DE" dirty="0" err="1"/>
              <a:t>Volumes</a:t>
            </a:r>
            <a:r>
              <a:rPr lang="de-DE" dirty="0"/>
              <a:t> definieren</a:t>
            </a:r>
            <a:br>
              <a:rPr lang="de-DE" dirty="0"/>
            </a:br>
            <a:r>
              <a:rPr lang="de-DE" dirty="0"/>
              <a:t>Definiert wie diese interagieren</a:t>
            </a:r>
            <a:br>
              <a:rPr lang="de-DE" dirty="0"/>
            </a:b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sehr nützlich, um mit Docker zu deployen oder komplexere Apps lokal zu testen.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178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jeden </a:t>
            </a:r>
            <a:r>
              <a:rPr lang="de-DE" dirty="0" err="1"/>
              <a:t>Step</a:t>
            </a:r>
            <a:r>
              <a:rPr lang="de-DE" dirty="0"/>
              <a:t> ein Container</a:t>
            </a:r>
          </a:p>
          <a:p>
            <a:r>
              <a:rPr lang="de-DE" dirty="0"/>
              <a:t>Befehle werden sicher im Container ausgeführt</a:t>
            </a:r>
            <a:br>
              <a:rPr lang="de-DE" dirty="0"/>
            </a:br>
            <a:r>
              <a:rPr lang="de-DE" dirty="0"/>
              <a:t>Verschiedene </a:t>
            </a:r>
            <a:r>
              <a:rPr lang="de-DE" dirty="0" err="1"/>
              <a:t>Steps</a:t>
            </a:r>
            <a:r>
              <a:rPr lang="de-DE" dirty="0"/>
              <a:t> können unterschiedliche Container verwenden z.B.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Container wird nach Export der Artefakte gelöscht</a:t>
            </a:r>
          </a:p>
          <a:p>
            <a:r>
              <a:rPr lang="de-DE" dirty="0"/>
              <a:t>Dateien können in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gecached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9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Grundaufbau der Software, wird näher darauf eingegangen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17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0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Docker Host kann auf der gleichen Maschine laufen wie der Client, muss aber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Docker </a:t>
            </a:r>
            <a:r>
              <a:rPr lang="de-DE" dirty="0" err="1"/>
              <a:t>Compose</a:t>
            </a:r>
            <a:r>
              <a:rPr lang="de-DE" dirty="0"/>
              <a:t> wird später näher eingegangen</a:t>
            </a:r>
          </a:p>
          <a:p>
            <a:r>
              <a:rPr lang="de-DE" dirty="0" err="1"/>
              <a:t>Kommunizierung</a:t>
            </a:r>
            <a:r>
              <a:rPr lang="de-DE" dirty="0"/>
              <a:t> mittels REST, UNIX </a:t>
            </a:r>
            <a:r>
              <a:rPr lang="de-DE" dirty="0" err="1"/>
              <a:t>sockets</a:t>
            </a:r>
            <a:r>
              <a:rPr lang="de-DE" dirty="0"/>
              <a:t> oder ein Netzwerkinterface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4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zum Debuggen, Testen und Visualisieren. Gleiche Funktionalität wie die </a:t>
            </a:r>
            <a:r>
              <a:rPr lang="de-DE" dirty="0" err="1"/>
              <a:t>Consolensoftware</a:t>
            </a:r>
            <a:endParaRPr lang="de-DE" dirty="0"/>
          </a:p>
          <a:p>
            <a:r>
              <a:rPr lang="de-DE" dirty="0"/>
              <a:t>Enthält alles, was für die lokale Entwicklung nötig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9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ist Urheberrechtsfrei von unsplash.com</a:t>
            </a:r>
          </a:p>
          <a:p>
            <a:endParaRPr lang="de-DE" dirty="0"/>
          </a:p>
          <a:p>
            <a:r>
              <a:rPr lang="de-DE" dirty="0"/>
              <a:t>Daten innerhalb eines Containers werden mit dem Container gelöscht</a:t>
            </a:r>
            <a:br>
              <a:rPr lang="de-DE" dirty="0"/>
            </a:br>
            <a:r>
              <a:rPr lang="de-DE" dirty="0"/>
              <a:t>Container mehrere 100MB</a:t>
            </a:r>
            <a:br>
              <a:rPr lang="de-DE" dirty="0"/>
            </a:br>
            <a:r>
              <a:rPr lang="de-DE" dirty="0"/>
              <a:t>Starten meistens innerhalb einiger Sekunden</a:t>
            </a:r>
            <a:br>
              <a:rPr lang="de-DE" dirty="0"/>
            </a:br>
            <a:r>
              <a:rPr lang="de-DE" dirty="0"/>
              <a:t>Gut um schnell mehr Kapazität zu starten wenn man  schnell skalieren muss</a:t>
            </a:r>
            <a:br>
              <a:rPr lang="de-DE" dirty="0"/>
            </a:br>
            <a:r>
              <a:rPr lang="de-DE" dirty="0"/>
              <a:t>Container können in einem Netzwerk deutlich einfacher miteinander kommunizieren als VMs</a:t>
            </a:r>
            <a:br>
              <a:rPr lang="de-DE" dirty="0"/>
            </a:br>
            <a:r>
              <a:rPr lang="de-DE" dirty="0"/>
              <a:t>Brauchen etwas weniger </a:t>
            </a:r>
            <a:r>
              <a:rPr lang="de-DE" dirty="0" err="1"/>
              <a:t>resourcen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ist Urheberrechtsfrei von unsplash.com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Ähnlich zu einem VM-Image aber deutlich kleiner. Meist sehr minimalistisch, es ist wirklich nur das installiert was gebraucht wird.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8371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Tag-3_2-Docker.pptx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3" name="Grafik 2" descr="Ein Bild, das Schrift, Logo, Grafiken, Text enthält.&#10;&#10;Automatisch generierte Beschreibung">
            <a:extLst>
              <a:ext uri="{FF2B5EF4-FFF2-40B4-BE49-F238E27FC236}">
                <a16:creationId xmlns:a16="http://schemas.microsoft.com/office/drawing/2014/main" id="{3E1A4F38-7D96-1A1B-40CA-2F7D8A20BA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32" y="4519613"/>
            <a:ext cx="2218136" cy="2218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Lightweight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öffentliche </a:t>
            </a:r>
            <a:r>
              <a:rPr lang="de-DE" dirty="0" err="1"/>
              <a:t>Registries</a:t>
            </a:r>
            <a:r>
              <a:rPr lang="de-DE" dirty="0"/>
              <a:t> (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 wie ein </a:t>
            </a:r>
            <a:r>
              <a:rPr lang="de-DE" dirty="0" err="1"/>
              <a:t>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</a:t>
            </a:r>
            <a:r>
              <a:rPr lang="de-DE" dirty="0" err="1"/>
              <a:t>Registries</a:t>
            </a:r>
            <a:r>
              <a:rPr lang="de-DE" dirty="0"/>
              <a:t>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 wird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Standartstartbefehl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standartmäßig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 CMD pro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standartmäßig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weitere Anweisungen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Einzelne Schichten werden </a:t>
            </a:r>
            <a:r>
              <a:rPr lang="de-DE" dirty="0" err="1"/>
              <a:t>gecached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für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&lt;tag&gt;: Gibt dem erstellten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Verzeichnis aus dem das Image erstellt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18959"/>
            <a:ext cx="8516937" cy="9140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wird mit SIGTERM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wird mit SIGKILL beendet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</a:t>
            </a:r>
            <a:r>
              <a:rPr lang="de-DE" dirty="0" err="1">
                <a:latin typeface="Arial" charset="0"/>
              </a:rPr>
              <a:t>identifier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9778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Erstellt eine Liste von Containern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380799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endParaRPr lang="de-DE" dirty="0">
              <a:latin typeface="Arial" charset="0"/>
            </a:endParaRP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ls</a:t>
            </a:r>
            <a:r>
              <a:rPr lang="de-DE" dirty="0">
                <a:latin typeface="Arial" charset="0"/>
              </a:rPr>
              <a:t> -a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062F-ECF6-6162-4A64-D5824EC0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117ED-DA9F-1177-E0E1-94CB650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 kommt man an die 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Dateisystem prüfen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Commands</a:t>
            </a:r>
            <a:r>
              <a:rPr lang="de-DE" dirty="0"/>
              <a:t>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 einfachsten mit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68824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Containerübersicht</a:t>
            </a:r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2" y="1425714"/>
            <a:ext cx="7142757" cy="49560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F12B7C-5377-C5C4-F5F9-A5809709DD93}"/>
              </a:ext>
            </a:extLst>
          </p:cNvPr>
          <p:cNvSpPr/>
          <p:nvPr/>
        </p:nvSpPr>
        <p:spPr bwMode="auto">
          <a:xfrm>
            <a:off x="2555776" y="3933056"/>
            <a:ext cx="1080120" cy="21602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Logs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Dateisystem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das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 um bei der Installation zusätzlich „cleanup.sh“ auszuführen.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mit einem Container 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können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einem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sz="2400" b="1" dirty="0">
                <a:latin typeface="+mj-lt"/>
              </a:rPr>
              <a:t>-CI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Schritte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</a:t>
            </a:r>
            <a:r>
              <a:rPr lang="de-DE" dirty="0" err="1"/>
              <a:t>Step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D03C-571B-B2E0-3CF0-DDE181F7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 kern="0" dirty="0"/>
              <a:t>mit Docker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3675-8141-CCB7-7999-11A8531C4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000" kern="0" dirty="0"/>
              <a:t>Lokale Entwicklung</a:t>
            </a:r>
          </a:p>
        </p:txBody>
      </p:sp>
    </p:spTree>
    <p:extLst>
      <p:ext uri="{BB962C8B-B14F-4D97-AF65-F5344CB8AC3E}">
        <p14:creationId xmlns:p14="http://schemas.microsoft.com/office/powerpoint/2010/main" val="987826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von Software in gebauten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Übernimmt Umgebungskonfiguration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Überall hosten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r>
              <a:rPr lang="en-US" sz="2000" dirty="0">
                <a:latin typeface="Arial" charset="0"/>
              </a:rPr>
              <a:t> von Software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-konfiguration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dockerd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auch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Aufruf mit „</a:t>
            </a:r>
            <a:r>
              <a:rPr lang="de-DE" dirty="0" err="1"/>
              <a:t>docker</a:t>
            </a:r>
            <a:r>
              <a:rPr lang="de-DE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Docker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755576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Docker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1795</Words>
  <Application>Microsoft Office PowerPoint</Application>
  <PresentationFormat>Bildschirmpräsentation (4:3)</PresentationFormat>
  <Paragraphs>347</Paragraphs>
  <Slides>40</Slides>
  <Notes>30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177</cp:revision>
  <cp:lastPrinted>1996-08-01T16:36:58Z</cp:lastPrinted>
  <dcterms:created xsi:type="dcterms:W3CDTF">2024-05-03T10:07:43Z</dcterms:created>
  <dcterms:modified xsi:type="dcterms:W3CDTF">2024-06-11T06:22:21Z</dcterms:modified>
</cp:coreProperties>
</file>