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06" r:id="rId4"/>
    <p:sldId id="626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  <p:sldId id="633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606"/>
            <p14:sldId id="626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697" autoAdjust="0"/>
  </p:normalViewPr>
  <p:slideViewPr>
    <p:cSldViewPr>
      <p:cViewPr varScale="1">
        <p:scale>
          <a:sx n="109" d="100"/>
          <a:sy n="109" d="100"/>
        </p:scale>
        <p:origin x="3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Werte müssen vertraulich </a:t>
            </a:r>
            <a:r>
              <a:rPr lang="de-DE"/>
              <a:t>behandelt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75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  <a:p>
            <a:r>
              <a:rPr lang="de-DE" dirty="0"/>
              <a:t>Überschreiben von Variablen kann es unklar machen, wo der </a:t>
            </a:r>
            <a:r>
              <a:rPr lang="de-DE" dirty="0" err="1"/>
              <a:t>runtime</a:t>
            </a:r>
            <a:r>
              <a:rPr lang="de-DE" dirty="0"/>
              <a:t> Wert herkommt.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Runner bekommt Zugangsdaten von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Runner Authentifiziert mit externem Secret Provider und liest die Secrets von dort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5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Secret Rotation: Regelmäßiges ändern von Secrets um Sicherheit zu erhöhen. Secrets müssen überall gleichzeitig </a:t>
            </a:r>
            <a:r>
              <a:rPr lang="de-DE" dirty="0" err="1"/>
              <a:t>geupdated</a:t>
            </a:r>
            <a:r>
              <a:rPr lang="de-DE" dirty="0"/>
              <a:t>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085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5879A-FF50-9D1F-F674-2E516D3889E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CEEB84-D223-D36E-A4A0-4267AB09BE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Rolling Updates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Partielles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 möglich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Aufwendige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Abweichungen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Adressen/URLs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von Docker Containern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Jeder, der Projekteinstellungen bearbeiten kann,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Pipeline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überschrieben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</p:txBody>
      </p:sp>
      <p:pic>
        <p:nvPicPr>
          <p:cNvPr id="3" name="Grafik 2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816B3B49-D2AB-DFB5-E3F8-8CA7FF89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" y="3116673"/>
            <a:ext cx="1409099" cy="1296949"/>
          </a:xfrm>
          <a:prstGeom prst="rect">
            <a:avLst/>
          </a:prstGeom>
        </p:spPr>
      </p:pic>
      <p:pic>
        <p:nvPicPr>
          <p:cNvPr id="7" name="Grafik 6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C46671FB-C6FD-8DA9-7620-C3978BAE8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31" y="3164824"/>
            <a:ext cx="1409099" cy="1409099"/>
          </a:xfrm>
          <a:prstGeom prst="rect">
            <a:avLst/>
          </a:prstGeom>
        </p:spPr>
      </p:pic>
      <p:pic>
        <p:nvPicPr>
          <p:cNvPr id="9" name="Grafik 8" descr="Safe Silhouette">
            <a:extLst>
              <a:ext uri="{FF2B5EF4-FFF2-40B4-BE49-F238E27FC236}">
                <a16:creationId xmlns:a16="http://schemas.microsoft.com/office/drawing/2014/main" id="{EB21FCCA-4561-E8DC-3931-7B1B8850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12" y="3092816"/>
            <a:ext cx="1561259" cy="1561259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BC6F3FF1-719A-AEF5-DAD7-9766A7511C1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 bwMode="auto">
          <a:xfrm rot="16200000" flipH="1">
            <a:off x="2886580" y="1489724"/>
            <a:ext cx="48151" cy="3302049"/>
          </a:xfrm>
          <a:prstGeom prst="bentConnector3">
            <a:avLst>
              <a:gd name="adj1" fmla="val -474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429565-476B-3849-2B2F-998B4C6CAD1C}"/>
              </a:ext>
            </a:extLst>
          </p:cNvPr>
          <p:cNvSpPr txBox="1"/>
          <p:nvPr/>
        </p:nvSpPr>
        <p:spPr bwMode="auto">
          <a:xfrm>
            <a:off x="1974501" y="2492896"/>
            <a:ext cx="2093443" cy="3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provides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token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96CDE84-6F76-13C1-FCCE-E7353DE8C201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266230" y="3869374"/>
            <a:ext cx="1892950" cy="155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6E5A05D-D8E0-1F11-7466-B1FEE9E109F1}"/>
              </a:ext>
            </a:extLst>
          </p:cNvPr>
          <p:cNvSpPr txBox="1"/>
          <p:nvPr/>
        </p:nvSpPr>
        <p:spPr bwMode="auto">
          <a:xfrm>
            <a:off x="5364088" y="3342519"/>
            <a:ext cx="1795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authenticates</a:t>
            </a:r>
            <a:endParaRPr lang="de-DE" sz="1800" dirty="0">
              <a:latin typeface="Arial" charset="0"/>
            </a:endParaRP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0E779C32-C71A-77A1-05B4-4D295A398F8E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rot="16200000" flipH="1">
            <a:off x="5977845" y="3157759"/>
            <a:ext cx="320032" cy="31523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D495D72-FE14-1F15-A48E-65D7F02EF79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4041" y="4413622"/>
            <a:ext cx="0" cy="480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72EEE3-E168-C2D5-EECD-3611894F368B}"/>
              </a:ext>
            </a:extLst>
          </p:cNvPr>
          <p:cNvSpPr txBox="1"/>
          <p:nvPr/>
        </p:nvSpPr>
        <p:spPr bwMode="auto">
          <a:xfrm>
            <a:off x="4644011" y="5067847"/>
            <a:ext cx="3070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latin typeface="Arial" charset="0"/>
              </a:rPr>
              <a:t>reads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secrets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from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vault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5CA94-A9F6-2508-67F2-6FBA090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0BB548-E6B5-4003-33A0-C7895F11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Secret </a:t>
            </a:r>
            <a:r>
              <a:rPr lang="de-DE" b="1" dirty="0" err="1"/>
              <a:t>Vaults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Externe Provider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r>
              <a:rPr lang="de-DE" dirty="0"/>
              <a:t>, Azure Key </a:t>
            </a:r>
            <a:r>
              <a:rPr lang="de-DE" dirty="0" err="1"/>
              <a:t>Vault</a:t>
            </a:r>
            <a:r>
              <a:rPr lang="de-DE" dirty="0"/>
              <a:t>, Google Cloud Secret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eingebunden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in mehreren Projekten verwendet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Bieten mehr Features (Secret Rotation)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Sicherer als </a:t>
            </a:r>
            <a:r>
              <a:rPr lang="de-DE" dirty="0" err="1"/>
              <a:t>GitLab</a:t>
            </a:r>
            <a:r>
              <a:rPr lang="de-DE" dirty="0"/>
              <a:t> Variablen</a:t>
            </a:r>
          </a:p>
        </p:txBody>
      </p:sp>
    </p:spTree>
    <p:extLst>
      <p:ext uri="{BB962C8B-B14F-4D97-AF65-F5344CB8AC3E}">
        <p14:creationId xmlns:p14="http://schemas.microsoft.com/office/powerpoint/2010/main" val="24222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über </a:t>
            </a:r>
            <a:r>
              <a:rPr lang="de-DE" sz="2400" b="1" dirty="0" err="1">
                <a:latin typeface="+mj-lt"/>
              </a:rPr>
              <a:t>GitLab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 konfigurierbar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 abbildbar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partielles </a:t>
            </a:r>
            <a:r>
              <a:rPr lang="de-DE" altLang="de-DE" kern="0" dirty="0" err="1"/>
              <a:t>Deployment</a:t>
            </a:r>
            <a:r>
              <a:rPr lang="de-DE" altLang="de-DE" kern="0" dirty="0"/>
              <a:t>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841</Words>
  <Application>Microsoft Office PowerPoint</Application>
  <PresentationFormat>Bildschirmpräsentation (4:3)</PresentationFormat>
  <Paragraphs>238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101</cp:revision>
  <cp:lastPrinted>1996-08-01T16:36:58Z</cp:lastPrinted>
  <dcterms:created xsi:type="dcterms:W3CDTF">2024-05-03T10:07:43Z</dcterms:created>
  <dcterms:modified xsi:type="dcterms:W3CDTF">2024-06-12T11:00:40Z</dcterms:modified>
</cp:coreProperties>
</file>