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		Daniel Krämer &amp; Malte Fischer</a:t>
            </a:r>
          </a:p>
          <a:p>
            <a:pPr>
              <a:buNone/>
            </a:pPr>
            <a:r>
              <a:rPr lang="de-DE" sz="2000" b="1" dirty="0"/>
              <a:t>Dienstag, 18.06.2024		Daniel Krämer &amp; Malte Fischer</a:t>
            </a:r>
          </a:p>
          <a:p>
            <a:pPr>
              <a:buNone/>
            </a:pPr>
            <a:r>
              <a:rPr lang="de-DE" sz="2000" b="1" dirty="0"/>
              <a:t>Mittwoch, 19.06.2024		Malte Fischer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596</Words>
  <Application>Microsoft Office PowerPoint</Application>
  <PresentationFormat>Bildschirmpräsentation (4:3)</PresentationFormat>
  <Paragraphs>151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530</cp:revision>
  <cp:lastPrinted>1996-08-01T16:36:58Z</cp:lastPrinted>
  <dcterms:created xsi:type="dcterms:W3CDTF">2024-05-03T10:07:43Z</dcterms:created>
  <dcterms:modified xsi:type="dcterms:W3CDTF">2024-06-13T10:12:57Z</dcterms:modified>
</cp:coreProperties>
</file>