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22" d="100"/>
          <a:sy n="122" d="100"/>
        </p:scale>
        <p:origin x="28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201048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1627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76</cp:revision>
  <cp:lastPrinted>1996-08-01T16:36:58Z</cp:lastPrinted>
  <dcterms:created xsi:type="dcterms:W3CDTF">2024-05-03T10:07:43Z</dcterms:created>
  <dcterms:modified xsi:type="dcterms:W3CDTF">2024-06-13T11:14:42Z</dcterms:modified>
</cp:coreProperties>
</file>