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28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79" d="100"/>
          <a:sy n="79" d="100"/>
        </p:scale>
        <p:origin x="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31.05.2024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2708920"/>
            <a:ext cx="597589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Deployment</a:t>
            </a:r>
            <a:endParaRPr lang="de-DE" alt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19442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Verschiedene </a:t>
            </a:r>
            <a:r>
              <a:rPr lang="de-DE" altLang="de-DE" dirty="0" err="1"/>
              <a:t>Deployments</a:t>
            </a:r>
            <a:r>
              <a:rPr lang="de-DE" altLang="de-DE" dirty="0"/>
              <a:t> für Verschiedene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Testumgebungen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8052CC9-2A6B-52A9-F7D1-AFAA2971A0E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3200" dirty="0" err="1">
                <a:latin typeface="+mj-lt"/>
              </a:rPr>
              <a:t>Depl</a:t>
            </a:r>
            <a:r>
              <a:rPr lang="de-DE" sz="3200" dirty="0" err="1">
                <a:latin typeface="+mj-lt"/>
              </a:rPr>
              <a:t>oyment</a:t>
            </a:r>
            <a:r>
              <a:rPr lang="de-DE" sz="3200" dirty="0">
                <a:latin typeface="+mj-lt"/>
              </a:rPr>
              <a:t> mit </a:t>
            </a:r>
            <a:r>
              <a:rPr lang="de-DE" sz="3200" dirty="0" err="1">
                <a:latin typeface="+mj-lt"/>
              </a:rPr>
              <a:t>Gitlabs</a:t>
            </a:r>
            <a:endParaRPr lang="de-DE" sz="3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87487"/>
            <a:ext cx="8516937" cy="44942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Deploy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C265E2-64EC-6E98-0426-B7D891263531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Verschiedene </a:t>
            </a:r>
            <a:r>
              <a:rPr lang="de-DE" sz="3200" dirty="0" err="1">
                <a:latin typeface="+mj-lt"/>
              </a:rPr>
              <a:t>Deployment</a:t>
            </a:r>
            <a:r>
              <a:rPr lang="de-DE" sz="3200" dirty="0">
                <a:latin typeface="+mj-lt"/>
              </a:rPr>
              <a:t> Strategien</a:t>
            </a:r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4"/>
            <a:ext cx="8516937" cy="10801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Recreate</a:t>
            </a:r>
            <a:r>
              <a:rPr lang="de-DE" sz="3200" dirty="0">
                <a:latin typeface="+mj-lt"/>
              </a:rPr>
              <a:t> Deploy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AD01-A920-7F80-9D35-9B44F14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91B747-BBA4-21F1-3683-E6C2DC8AA3C6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Vor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31207-F7BC-F792-92B9-48E8C8E0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88840"/>
            <a:ext cx="3764731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DA6666-E721-7B60-2CB5-59117D00AFAA}"/>
              </a:ext>
            </a:extLst>
          </p:cNvPr>
          <p:cNvSpPr txBox="1">
            <a:spLocks/>
          </p:cNvSpPr>
          <p:nvPr/>
        </p:nvSpPr>
        <p:spPr bwMode="auto">
          <a:xfrm>
            <a:off x="4693773" y="1988840"/>
            <a:ext cx="376473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partieller deploy möglich</a:t>
            </a:r>
          </a:p>
        </p:txBody>
      </p:sp>
    </p:spTree>
    <p:extLst>
      <p:ext uri="{BB962C8B-B14F-4D97-AF65-F5344CB8AC3E}">
        <p14:creationId xmlns:p14="http://schemas.microsoft.com/office/powerpoint/2010/main" val="42482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3"/>
            <a:ext cx="8516937" cy="12961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Blue-Green Deploy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AD01-A920-7F80-9D35-9B44F14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91B747-BBA4-21F1-3683-E6C2DC8AA3C6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Vor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31207-F7BC-F792-92B9-48E8C8E0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88840"/>
            <a:ext cx="3764731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DA6666-E721-7B60-2CB5-59117D00AFAA}"/>
              </a:ext>
            </a:extLst>
          </p:cNvPr>
          <p:cNvSpPr txBox="1">
            <a:spLocks/>
          </p:cNvSpPr>
          <p:nvPr/>
        </p:nvSpPr>
        <p:spPr bwMode="auto">
          <a:xfrm>
            <a:off x="4693773" y="1988840"/>
            <a:ext cx="376473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190260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3"/>
            <a:ext cx="8516937" cy="15841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für bestimmten Teil der User </a:t>
            </a:r>
            <a:r>
              <a:rPr lang="de-DE" dirty="0" err="1"/>
              <a:t>deployed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Canary Deploy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AD01-A920-7F80-9D35-9B44F14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91B747-BBA4-21F1-3683-E6C2DC8AA3C6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Vor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31207-F7BC-F792-92B9-48E8C8E0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88840"/>
            <a:ext cx="3764731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DA6666-E721-7B60-2CB5-59117D00AFAA}"/>
              </a:ext>
            </a:extLst>
          </p:cNvPr>
          <p:cNvSpPr txBox="1">
            <a:spLocks/>
          </p:cNvSpPr>
          <p:nvPr/>
        </p:nvSpPr>
        <p:spPr bwMode="auto">
          <a:xfrm>
            <a:off x="4693773" y="1988840"/>
            <a:ext cx="376473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244199937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155</Words>
  <Application>Microsoft Office PowerPoint</Application>
  <PresentationFormat>Bildschirmpräsentation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vorlneu</vt:lpstr>
      <vt:lpstr>Benutzerdefiniertes Design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13</cp:revision>
  <cp:lastPrinted>1996-08-01T16:36:58Z</cp:lastPrinted>
  <dcterms:created xsi:type="dcterms:W3CDTF">2024-05-03T10:07:43Z</dcterms:created>
  <dcterms:modified xsi:type="dcterms:W3CDTF">2024-05-31T09:00:38Z</dcterms:modified>
</cp:coreProperties>
</file>