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handoutMasterIdLst>
    <p:handoutMasterId r:id="rId24"/>
  </p:handoutMasterIdLst>
  <p:sldIdLst>
    <p:sldId id="624" r:id="rId3"/>
    <p:sldId id="606" r:id="rId4"/>
    <p:sldId id="626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  <p:sldId id="628" r:id="rId18"/>
    <p:sldId id="629" r:id="rId19"/>
    <p:sldId id="631" r:id="rId20"/>
    <p:sldId id="630" r:id="rId21"/>
    <p:sldId id="632" r:id="rId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606"/>
            <p14:sldId id="626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  <p14:sldId id="628"/>
            <p14:sldId id="629"/>
            <p14:sldId id="631"/>
            <p14:sldId id="630"/>
            <p14:sldId id="6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4F3C"/>
    <a:srgbClr val="008C5A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5697" autoAdjust="0"/>
  </p:normalViewPr>
  <p:slideViewPr>
    <p:cSldViewPr>
      <p:cViewPr>
        <p:scale>
          <a:sx n="100" d="100"/>
          <a:sy n="100" d="100"/>
        </p:scale>
        <p:origin x="7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ist urheberrechtslos von Unsplash.com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398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</a:t>
            </a:r>
            <a:r>
              <a:rPr lang="en-US" dirty="0" err="1"/>
              <a:t>hei</a:t>
            </a:r>
            <a:r>
              <a:rPr lang="de-DE" dirty="0" err="1"/>
              <a:t>ßt</a:t>
            </a:r>
            <a:r>
              <a:rPr lang="de-DE" dirty="0"/>
              <a:t> die variable wird geloggt</a:t>
            </a:r>
          </a:p>
          <a:p>
            <a:r>
              <a:rPr lang="de-DE" dirty="0" err="1"/>
              <a:t>Masked</a:t>
            </a:r>
            <a:r>
              <a:rPr lang="de-DE" dirty="0"/>
              <a:t> heißt die variable wird nicht geloggt, aber kann in den Einstellungen angesehen werden.</a:t>
            </a:r>
          </a:p>
          <a:p>
            <a:r>
              <a:rPr lang="de-DE" dirty="0" err="1"/>
              <a:t>Protect</a:t>
            </a:r>
            <a:r>
              <a:rPr lang="de-DE" dirty="0"/>
              <a:t> Variable heißt die variable ist nur in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verfügbar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927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gitlabs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46C25B-B54B-7936-4C86-E895372B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4865A6-302B-5162-3236-06D650D0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  <a:endParaRPr lang="de-DE" b="1" dirty="0"/>
          </a:p>
        </p:txBody>
      </p:sp>
      <p:pic>
        <p:nvPicPr>
          <p:cNvPr id="7" name="Grafik 6" descr="Ein Bild, das computer, Computer, Text, Im Haus enthält.&#10;&#10;Automatisch generierte Beschreibung">
            <a:extLst>
              <a:ext uri="{FF2B5EF4-FFF2-40B4-BE49-F238E27FC236}">
                <a16:creationId xmlns:a16="http://schemas.microsoft.com/office/drawing/2014/main" id="{2A0FAAD3-CEFD-DCD8-B515-FEF2DC882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65" y="1772816"/>
            <a:ext cx="6660232" cy="444015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9063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BA6DE7-EA03-A7D7-3C29-41A2218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59604D-114C-C871-547B-A592BA83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Variablen</a:t>
            </a:r>
            <a:r>
              <a:rPr lang="en-US" b="1" dirty="0"/>
              <a:t> und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Änderungen in Konfiguration zwischen 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Adressen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Zugangsdaten</a:t>
            </a:r>
          </a:p>
        </p:txBody>
      </p:sp>
    </p:spTree>
    <p:extLst>
      <p:ext uri="{BB962C8B-B14F-4D97-AF65-F5344CB8AC3E}">
        <p14:creationId xmlns:p14="http://schemas.microsoft.com/office/powerpoint/2010/main" val="30815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6DD45-FD3C-3699-46AD-1F87E93B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B4EF-A9C5-97D9-70B3-564006D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</p:txBody>
      </p:sp>
      <p:pic>
        <p:nvPicPr>
          <p:cNvPr id="5" name="Grafik 4" descr="Ein Bild, das Text, Zahl, Screenshot enthält.&#10;&#10;Automatisch generierte Beschreibung">
            <a:extLst>
              <a:ext uri="{FF2B5EF4-FFF2-40B4-BE49-F238E27FC236}">
                <a16:creationId xmlns:a16="http://schemas.microsoft.com/office/drawing/2014/main" id="{35720101-CC12-8773-3CA7-3FCB8CC73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1" y="1957191"/>
            <a:ext cx="8537126" cy="39197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B0A6AD9-31E2-75F8-3933-010C5B19BA87}"/>
              </a:ext>
            </a:extLst>
          </p:cNvPr>
          <p:cNvSpPr/>
          <p:nvPr/>
        </p:nvSpPr>
        <p:spPr bwMode="auto">
          <a:xfrm>
            <a:off x="285720" y="4077072"/>
            <a:ext cx="1261944" cy="21602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85B860-F9A8-52E8-4860-C9E6DA9333F0}"/>
              </a:ext>
            </a:extLst>
          </p:cNvPr>
          <p:cNvSpPr/>
          <p:nvPr/>
        </p:nvSpPr>
        <p:spPr bwMode="auto">
          <a:xfrm>
            <a:off x="282576" y="5202512"/>
            <a:ext cx="1261944" cy="170704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1930F78-CD38-ABBC-24FB-60FC85E4FFCA}"/>
              </a:ext>
            </a:extLst>
          </p:cNvPr>
          <p:cNvSpPr/>
          <p:nvPr/>
        </p:nvSpPr>
        <p:spPr bwMode="auto">
          <a:xfrm>
            <a:off x="2267744" y="3917058"/>
            <a:ext cx="648072" cy="236030"/>
          </a:xfrm>
          <a:prstGeom prst="rect">
            <a:avLst/>
          </a:prstGeom>
          <a:solidFill>
            <a:schemeClr val="accent2">
              <a:alpha val="51000"/>
            </a:schemeClr>
          </a:solidFill>
          <a:ln w="12700" cap="flat" cmpd="sng" algn="ctr">
            <a:solidFill>
              <a:srgbClr val="0D4F3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1C9-5FAC-CC87-FE4E-23703322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D3E0E-4B6B-3AC9-B7DC-1E499435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Variablen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Keine externen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Sicherheit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 der Projekteinstellungen bearbeiten kann, kann sie sehen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Können mit fehlerhafter </a:t>
            </a:r>
            <a:r>
              <a:rPr lang="de-DE" dirty="0" err="1"/>
              <a:t>pipeline</a:t>
            </a:r>
            <a:r>
              <a:rPr lang="de-DE" dirty="0"/>
              <a:t> geloggt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Müssen richtig Konfiguriert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Visible oder </a:t>
            </a:r>
            <a:r>
              <a:rPr lang="de-DE" dirty="0" err="1"/>
              <a:t>Masked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Protect</a:t>
            </a:r>
            <a:r>
              <a:rPr lang="de-DE" dirty="0"/>
              <a:t>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4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FC7795F-6E01-F5BF-ACE2-1C2BA81D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9AD538-3B05-3972-3EDA-255CDFB9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TODO: Secrets mit Secret </a:t>
            </a:r>
            <a:r>
              <a:rPr lang="de-DE" b="1" dirty="0" err="1"/>
              <a:t>providers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4566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mit </a:t>
            </a:r>
            <a:r>
              <a:rPr lang="de-DE" sz="2400" b="1" dirty="0" err="1">
                <a:latin typeface="+mj-lt"/>
              </a:rPr>
              <a:t>Gitlabs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725</Words>
  <Application>Microsoft Office PowerPoint</Application>
  <PresentationFormat>Bildschirmpräsentation (4:3)</PresentationFormat>
  <Paragraphs>215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75</cp:revision>
  <cp:lastPrinted>1996-08-01T16:36:58Z</cp:lastPrinted>
  <dcterms:created xsi:type="dcterms:W3CDTF">2024-05-03T10:07:43Z</dcterms:created>
  <dcterms:modified xsi:type="dcterms:W3CDTF">2024-06-10T14:15:19Z</dcterms:modified>
</cp:coreProperties>
</file>