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32"/>
  </p:notesMasterIdLst>
  <p:handoutMasterIdLst>
    <p:handoutMasterId r:id="rId33"/>
  </p:handoutMasterIdLst>
  <p:sldIdLst>
    <p:sldId id="288" r:id="rId3"/>
    <p:sldId id="289" r:id="rId4"/>
    <p:sldId id="291" r:id="rId5"/>
    <p:sldId id="587" r:id="rId6"/>
    <p:sldId id="596" r:id="rId7"/>
    <p:sldId id="599" r:id="rId8"/>
    <p:sldId id="600" r:id="rId9"/>
    <p:sldId id="588" r:id="rId10"/>
    <p:sldId id="598" r:id="rId11"/>
    <p:sldId id="601" r:id="rId12"/>
    <p:sldId id="603" r:id="rId13"/>
    <p:sldId id="589" r:id="rId14"/>
    <p:sldId id="604" r:id="rId15"/>
    <p:sldId id="590" r:id="rId16"/>
    <p:sldId id="605" r:id="rId17"/>
    <p:sldId id="606" r:id="rId18"/>
    <p:sldId id="607" r:id="rId19"/>
    <p:sldId id="612" r:id="rId20"/>
    <p:sldId id="608" r:id="rId21"/>
    <p:sldId id="609" r:id="rId22"/>
    <p:sldId id="611" r:id="rId23"/>
    <p:sldId id="610" r:id="rId24"/>
    <p:sldId id="613" r:id="rId25"/>
    <p:sldId id="591" r:id="rId26"/>
    <p:sldId id="592" r:id="rId27"/>
    <p:sldId id="593" r:id="rId28"/>
    <p:sldId id="594" r:id="rId29"/>
    <p:sldId id="597" r:id="rId30"/>
    <p:sldId id="595" r:id="rId31"/>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FFFFFF"/>
    <a:srgbClr val="0D4F3C"/>
    <a:srgbClr val="008C5A"/>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6" d="100"/>
          <a:sy n="106" d="100"/>
        </p:scale>
        <p:origin x="7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27.05.2024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3115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Tag-2_5-GitOps.ppt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a:t>„</a:t>
            </a:r>
            <a:r>
              <a:rPr lang="de-DE" dirty="0" err="1"/>
              <a:t>Agents</a:t>
            </a:r>
            <a:r>
              <a:rPr lang="de-DE" dirty="0"/>
              <a:t>“, welche die CI/CD Aufträge (engl. </a:t>
            </a:r>
            <a:r>
              <a:rPr lang="de-DE" dirty="0" err="1"/>
              <a:t>jobs</a:t>
            </a:r>
            <a:r>
              <a:rPr lang="de-DE" dirty="0"/>
              <a:t>) ausführen</a:t>
            </a:r>
          </a:p>
          <a:p>
            <a:pPr lvl="1">
              <a:buFont typeface="Arial" panose="020B0604020202020204" pitchFamily="34" charset="0"/>
              <a:buChar char="•"/>
            </a:pPr>
            <a:r>
              <a:rPr lang="de-DE" dirty="0"/>
              <a:t>Pipeline </a:t>
            </a:r>
            <a:r>
              <a:rPr lang="de-DE" dirty="0" err="1"/>
              <a:t>jobs</a:t>
            </a:r>
            <a:r>
              <a:rPr lang="de-DE" dirty="0"/>
              <a:t> werden den verfügbaren Runnern durch den </a:t>
            </a:r>
            <a:r>
              <a:rPr lang="de-DE" dirty="0" err="1"/>
              <a:t>GitLab</a:t>
            </a:r>
            <a:r>
              <a:rPr lang="de-DE" dirty="0"/>
              <a:t> Server zugewiesen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a:sym typeface="Wingdings" panose="05000000000000000000" pitchFamily="2" charset="2"/>
              </a:rPr>
              <a:t>Runner im </a:t>
            </a:r>
            <a:r>
              <a:rPr lang="de-DE" dirty="0" err="1">
                <a:sym typeface="Wingdings" panose="05000000000000000000" pitchFamily="2" charset="2"/>
              </a:rPr>
              <a:t>GitLab</a:t>
            </a:r>
            <a:r>
              <a:rPr lang="de-DE" dirty="0">
                <a:sym typeface="Wingdings" panose="05000000000000000000" pitchFamily="2" charset="2"/>
              </a:rPr>
              <a:t> registrieren (grob, später mehr)</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im </a:t>
            </a:r>
            <a:r>
              <a:rPr lang="de-DE" b="1" dirty="0" err="1"/>
              <a:t>GitLab</a:t>
            </a:r>
            <a:r>
              <a:rPr lang="de-DE" b="1" dirty="0"/>
              <a:t> registrieren (grob, später mehr)</a:t>
            </a:r>
          </a:p>
          <a:p>
            <a:pPr marL="457200" indent="-457200">
              <a:buFont typeface="+mj-lt"/>
              <a:buAutoNum type="arabicPeriod"/>
            </a:pPr>
            <a:r>
              <a:rPr lang="de-DE" sz="2000" dirty="0"/>
              <a:t>Linux: </a:t>
            </a:r>
            <a:r>
              <a:rPr lang="de-DE" sz="2000" dirty="0" err="1"/>
              <a:t>sudo</a:t>
            </a:r>
            <a:r>
              <a:rPr lang="de-DE" sz="2000" dirty="0"/>
              <a:t> </a:t>
            </a:r>
            <a:r>
              <a:rPr lang="de-DE" sz="2000" dirty="0" err="1"/>
              <a:t>gitlab-runner</a:t>
            </a:r>
            <a:r>
              <a:rPr lang="de-DE" sz="2000" dirty="0"/>
              <a:t> </a:t>
            </a:r>
            <a:r>
              <a:rPr lang="de-DE" sz="2000" dirty="0" err="1"/>
              <a:t>register</a:t>
            </a:r>
            <a:br>
              <a:rPr lang="de-DE" sz="2000" dirty="0"/>
            </a:br>
            <a:r>
              <a:rPr lang="de-DE" sz="2000" dirty="0"/>
              <a:t>Windows: ./gitlab-runner.exe </a:t>
            </a:r>
            <a:r>
              <a:rPr lang="de-DE" sz="2000" dirty="0" err="1"/>
              <a:t>register</a:t>
            </a:r>
            <a:endParaRPr lang="de-DE" sz="2000" dirty="0"/>
          </a:p>
          <a:p>
            <a:pPr marL="457200" indent="-457200">
              <a:buFont typeface="+mj-lt"/>
              <a:buAutoNum type="arabicPeriod"/>
            </a:pPr>
            <a:r>
              <a:rPr lang="de-DE" sz="2000" dirty="0"/>
              <a:t>URL zur </a:t>
            </a:r>
            <a:r>
              <a:rPr lang="de-DE" sz="2000" dirty="0" err="1"/>
              <a:t>GitLab</a:t>
            </a:r>
            <a:r>
              <a:rPr lang="de-DE" sz="2000" dirty="0"/>
              <a:t> Instanz eingeben</a:t>
            </a:r>
          </a:p>
          <a:p>
            <a:pPr marL="457200" indent="-457200">
              <a:buFont typeface="+mj-lt"/>
              <a:buAutoNum type="arabicPeriod"/>
            </a:pPr>
            <a:r>
              <a:rPr lang="de-DE" sz="2000" dirty="0"/>
              <a:t>Authenticator-Token für den Runner eingeben</a:t>
            </a:r>
          </a:p>
          <a:p>
            <a:pPr marL="857250" lvl="1" indent="-457200">
              <a:buFont typeface="+mj-lt"/>
              <a:buAutoNum type="arabicPeriod"/>
            </a:pPr>
            <a:r>
              <a:rPr lang="de-DE" sz="1800" dirty="0"/>
              <a:t>Projekt </a:t>
            </a:r>
            <a:r>
              <a:rPr lang="de-DE" sz="1800" dirty="0">
                <a:sym typeface="Wingdings" panose="05000000000000000000" pitchFamily="2" charset="2"/>
              </a:rPr>
              <a:t> Einstellungen  CI/CD  Runners</a:t>
            </a:r>
          </a:p>
          <a:p>
            <a:pPr marL="457200" indent="-457200">
              <a:buFont typeface="+mj-lt"/>
              <a:buAutoNum type="arabicPeriod"/>
            </a:pPr>
            <a:r>
              <a:rPr lang="de-DE" sz="2000" dirty="0">
                <a:sym typeface="Wingdings" panose="05000000000000000000" pitchFamily="2" charset="2"/>
              </a:rPr>
              <a:t>Beschreibung für den Runner eingeben (später über die GUI änderbar)</a:t>
            </a:r>
          </a:p>
          <a:p>
            <a:pPr marL="457200" indent="-457200">
              <a:buFont typeface="+mj-lt"/>
              <a:buAutoNum type="arabicPeriod"/>
            </a:pPr>
            <a:r>
              <a:rPr lang="de-DE" sz="2000" dirty="0"/>
              <a:t>Die entsprechenden Tags für den </a:t>
            </a:r>
            <a:r>
              <a:rPr lang="de-DE" sz="2000" dirty="0" err="1"/>
              <a:t>GitLab</a:t>
            </a:r>
            <a:r>
              <a:rPr lang="de-DE" sz="2000" dirty="0"/>
              <a:t> Runner</a:t>
            </a:r>
          </a:p>
          <a:p>
            <a:pPr marL="457200" indent="-457200">
              <a:buFont typeface="+mj-lt"/>
              <a:buAutoNum type="arabicPeriod"/>
            </a:pPr>
            <a:r>
              <a:rPr lang="de-DE" sz="2000" dirty="0" err="1"/>
              <a:t>Executor</a:t>
            </a:r>
            <a:r>
              <a:rPr lang="de-DE" sz="2000" dirty="0"/>
              <a:t> (Docker!) für den Runner angeben</a:t>
            </a:r>
          </a:p>
          <a:p>
            <a:pPr marL="457200" indent="-457200">
              <a:buFont typeface="+mj-lt"/>
              <a:buAutoNum type="arabicPeriod"/>
            </a:pPr>
            <a:r>
              <a:rPr lang="de-DE" sz="2000" dirty="0"/>
              <a:t>Standard Image angeben, welches genutzt werden soll, falls in .</a:t>
            </a:r>
            <a:r>
              <a:rPr lang="de-DE" sz="2000" dirty="0" err="1"/>
              <a:t>gitlab-ci.yml</a:t>
            </a:r>
            <a:r>
              <a:rPr lang="de-DE" sz="2000" dirty="0"/>
              <a:t> nichts definiert wurde</a:t>
            </a:r>
          </a:p>
          <a:p>
            <a:pPr marL="457200" indent="-457200">
              <a:buFont typeface="+mj-lt"/>
              <a:buAutoNum type="arabicPeriod"/>
            </a:pPr>
            <a:endParaRPr lang="de-DE" sz="1600" dirty="0"/>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a:sym typeface="Wingdings" panose="05000000000000000000" pitchFamily="2" charset="2"/>
              </a:rPr>
              <a:t>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 Weitere Runner unter ./</a:t>
            </a:r>
            <a:r>
              <a:rPr lang="de-DE" dirty="0" err="1">
                <a:sym typeface="Wingdings" panose="05000000000000000000" pitchFamily="2" charset="2"/>
              </a:rPr>
              <a:t>config</a:t>
            </a:r>
            <a:r>
              <a:rPr lang="de-DE" dirty="0">
                <a:sym typeface="Wingdings" panose="05000000000000000000" pitchFamily="2" charset="2"/>
              </a:rPr>
              <a:t>. </a:t>
            </a:r>
            <a:r>
              <a:rPr lang="de-DE" dirty="0" err="1">
                <a:sym typeface="Wingdings" panose="05000000000000000000" pitchFamily="2" charset="2"/>
              </a:rPr>
              <a:t>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Verschiedene Runner verwalten</a:t>
            </a:r>
          </a:p>
          <a:p>
            <a:pPr marL="0" indent="0">
              <a:buNone/>
            </a:pPr>
            <a:endParaRPr lang="de-DE" b="1" dirty="0"/>
          </a:p>
        </p:txBody>
      </p:sp>
    </p:spTree>
    <p:extLst>
      <p:ext uri="{BB962C8B-B14F-4D97-AF65-F5344CB8AC3E}">
        <p14:creationId xmlns:p14="http://schemas.microsoft.com/office/powerpoint/2010/main" val="2083771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p:txBody>
      </p:sp>
    </p:spTree>
    <p:extLst>
      <p:ext uri="{BB962C8B-B14F-4D97-AF65-F5344CB8AC3E}">
        <p14:creationId xmlns:p14="http://schemas.microsoft.com/office/powerpoint/2010/main" val="949730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2809021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E7C6E1-B055-3AFC-5E69-1173C8DA414C}"/>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2F072594-2447-5EB7-7AAF-47596D7C1121}"/>
              </a:ext>
            </a:extLst>
          </p:cNvPr>
          <p:cNvSpPr>
            <a:spLocks noGrp="1"/>
          </p:cNvSpPr>
          <p:nvPr>
            <p:ph idx="1"/>
          </p:nvPr>
        </p:nvSpPr>
        <p:spPr/>
        <p:txBody>
          <a:bodyPr/>
          <a:lstStyle/>
          <a:p>
            <a:pPr marL="0" indent="0">
              <a:buNone/>
            </a:pPr>
            <a:endParaRPr lang="de-DE" dirty="0"/>
          </a:p>
        </p:txBody>
      </p:sp>
    </p:spTree>
    <p:extLst>
      <p:ext uri="{BB962C8B-B14F-4D97-AF65-F5344CB8AC3E}">
        <p14:creationId xmlns:p14="http://schemas.microsoft.com/office/powerpoint/2010/main" val="81545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u="sng" dirty="0" err="1"/>
              <a:t>GitLab</a:t>
            </a:r>
            <a:r>
              <a:rPr lang="de-DE" altLang="de-DE" sz="1400" u="sng"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 &amp;</a:t>
            </a:r>
            <a:br>
              <a:rPr lang="de-DE" cap="none" dirty="0"/>
            </a:br>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Tree>
    <p:extLst>
      <p:ext uri="{BB962C8B-B14F-4D97-AF65-F5344CB8AC3E}">
        <p14:creationId xmlns:p14="http://schemas.microsoft.com/office/powerpoint/2010/main" val="2012572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Tree>
    <p:extLst>
      <p:ext uri="{BB962C8B-B14F-4D97-AF65-F5344CB8AC3E}">
        <p14:creationId xmlns:p14="http://schemas.microsoft.com/office/powerpoint/2010/main" val="2993464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1989</Words>
  <Application>Microsoft Office PowerPoint</Application>
  <PresentationFormat>Bildschirmpräsentation (4:3)</PresentationFormat>
  <Paragraphs>334</Paragraphs>
  <Slides>29</Slides>
  <Notes>19</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29</vt:i4>
      </vt:variant>
    </vt:vector>
  </HeadingPairs>
  <TitlesOfParts>
    <vt:vector size="38" baseType="lpstr">
      <vt:lpstr>Arial</vt:lpstr>
      <vt:lpstr>Avenir</vt:lpstr>
      <vt:lpstr>Consolas</vt:lpstr>
      <vt:lpstr>gitlab sans</vt:lpstr>
      <vt:lpstr>Inter</vt:lpstr>
      <vt:lpstr>Monotype Sorts</vt:lpstr>
      <vt:lpstr>Times New Roman</vt:lpstr>
      <vt:lpstr>vorlneu</vt:lpstr>
      <vt:lpstr>Benutzerdefiniertes Design</vt:lpstr>
      <vt:lpstr>Tag 3: Docker, GitLab CI &amp; Deployment-Strategien</vt:lpstr>
      <vt:lpstr>Agenda</vt:lpstr>
      <vt:lpstr>Agenda</vt:lpstr>
      <vt:lpstr>GitLab Runner &amp; Container/Docker Registry</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Container/Docker Registry</vt:lpstr>
      <vt:lpstr>Container Registry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211</cp:revision>
  <cp:lastPrinted>1996-08-01T16:36:58Z</cp:lastPrinted>
  <dcterms:created xsi:type="dcterms:W3CDTF">2024-05-03T10:07:43Z</dcterms:created>
  <dcterms:modified xsi:type="dcterms:W3CDTF">2024-05-27T14:11:46Z</dcterms:modified>
</cp:coreProperties>
</file>