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88" r:id="rId3"/>
    <p:sldId id="289" r:id="rId4"/>
    <p:sldId id="291" r:id="rId5"/>
    <p:sldId id="587" r:id="rId6"/>
    <p:sldId id="588" r:id="rId7"/>
    <p:sldId id="589" r:id="rId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r>
              <a:rPr lang="de-DE" cap="none" dirty="0"/>
              <a:t> Runner &amp;</a:t>
            </a:r>
            <a:br>
              <a:rPr lang="de-DE" cap="none" dirty="0"/>
            </a:br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1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73D1-0616-0915-95E4-06CBA79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2D11A-801F-CE1E-A418-D35676D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1919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209</Words>
  <Application>Microsoft Office PowerPoint</Application>
  <PresentationFormat>Bildschirmpräsentation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GitLab Runner &amp; Container/Docker Registry</vt:lpstr>
      <vt:lpstr>GitLab Runner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154</cp:revision>
  <cp:lastPrinted>1996-08-01T16:36:58Z</cp:lastPrinted>
  <dcterms:created xsi:type="dcterms:W3CDTF">2024-05-03T10:07:43Z</dcterms:created>
  <dcterms:modified xsi:type="dcterms:W3CDTF">2024-05-27T08:55:39Z</dcterms:modified>
</cp:coreProperties>
</file>