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88" d="100"/>
          <a:sy n="88" d="100"/>
        </p:scale>
        <p:origin x="66"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24.05.2024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err="1"/>
              <a:t>Getting</a:t>
            </a:r>
            <a:r>
              <a:rPr lang="de-DE" b="1" dirty="0"/>
              <a:t> </a:t>
            </a:r>
            <a:r>
              <a:rPr lang="de-DE" b="1" dirty="0" err="1"/>
              <a:t>started</a:t>
            </a:r>
            <a:r>
              <a:rPr lang="de-DE" b="1" dirty="0"/>
              <a:t>… / Zwischenstand / Wrap-</a:t>
            </a:r>
            <a:r>
              <a:rPr lang="de-DE" b="1" dirty="0" err="1"/>
              <a:t>up</a:t>
            </a:r>
            <a:endParaRPr lang="de-DE" b="1" dirty="0"/>
          </a:p>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dem </a:t>
            </a:r>
            <a:r>
              <a:rPr lang="de-DE" sz="1800" dirty="0" err="1"/>
              <a:t>Orchestierungssystem</a:t>
            </a:r>
            <a:r>
              <a:rPr lang="de-DE" sz="1800" dirty="0"/>
              <a:t> (</a:t>
            </a:r>
            <a:r>
              <a:rPr lang="de-DE" sz="1800" dirty="0" err="1"/>
              <a:t>Kubernetes</a:t>
            </a:r>
            <a:r>
              <a:rPr lang="de-DE" sz="1800" dirty="0"/>
              <a:t>), pickt den Commit und pullt den neuen deklarativen Zustand aus </a:t>
            </a:r>
            <a:r>
              <a:rPr lang="de-DE" sz="1800" dirty="0" err="1"/>
              <a:t>git</a:t>
            </a:r>
            <a:endParaRPr lang="de-DE" sz="1800" dirty="0"/>
          </a:p>
          <a:p>
            <a:pPr>
              <a:buFont typeface="Arial" panose="020B0604020202020204" pitchFamily="34" charset="0"/>
              <a:buChar char="•"/>
            </a:pPr>
            <a:r>
              <a:rPr lang="de-DE" dirty="0"/>
              <a:t>Sobald Änderungen im PR </a:t>
            </a:r>
            <a:r>
              <a:rPr lang="de-DE" dirty="0" err="1"/>
              <a:t>approved</a:t>
            </a:r>
            <a:r>
              <a:rPr lang="de-DE" dirty="0"/>
              <a:t> und </a:t>
            </a:r>
            <a:r>
              <a:rPr lang="de-DE" dirty="0" err="1"/>
              <a:t>merged</a:t>
            </a:r>
            <a:r>
              <a:rPr lang="de-DE"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Wingdings" panose="05000000000000000000" pitchFamily="2" charset="2"/>
              <a:buChar char="§"/>
            </a:pPr>
            <a:r>
              <a:rPr lang="de-DE" dirty="0"/>
              <a:t>Kann kompliziert werden.</a:t>
            </a:r>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3309</Words>
  <Application>Microsoft Office PowerPoint</Application>
  <PresentationFormat>Bildschirmpräsentation (4:3)</PresentationFormat>
  <Paragraphs>673</Paragraphs>
  <Slides>37</Slides>
  <Notes>26</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150</cp:revision>
  <cp:lastPrinted>1996-08-01T16:36:58Z</cp:lastPrinted>
  <dcterms:created xsi:type="dcterms:W3CDTF">2024-05-03T10:07:43Z</dcterms:created>
  <dcterms:modified xsi:type="dcterms:W3CDTF">2024-05-24T13:41:31Z</dcterms:modified>
</cp:coreProperties>
</file>