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2"/>
  </p:notesMasterIdLst>
  <p:handoutMasterIdLst>
    <p:handoutMasterId r:id="rId43"/>
  </p:handoutMasterIdLst>
  <p:sldIdLst>
    <p:sldId id="288" r:id="rId4"/>
    <p:sldId id="387" r:id="rId5"/>
    <p:sldId id="596" r:id="rId6"/>
    <p:sldId id="287" r:id="rId7"/>
    <p:sldId id="326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597" r:id="rId21"/>
    <p:sldId id="426" r:id="rId22"/>
    <p:sldId id="427" r:id="rId23"/>
    <p:sldId id="428" r:id="rId24"/>
    <p:sldId id="429" r:id="rId25"/>
    <p:sldId id="431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6" r:id="rId37"/>
    <p:sldId id="467" r:id="rId38"/>
    <p:sldId id="598" r:id="rId39"/>
    <p:sldId id="438" r:id="rId40"/>
    <p:sldId id="468" r:id="rId4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F2F2F2"/>
    <a:srgbClr val="81CCFF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2" d="100"/>
          <a:sy n="102" d="100"/>
        </p:scale>
        <p:origin x="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4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auf Development sind unüblich und sollten vermieden werden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vom Development Branch ab</a:t>
            </a:r>
          </a:p>
          <a:p>
            <a:r>
              <a:rPr lang="de-DE" altLang="de-DE" dirty="0"/>
              <a:t>Entwickler entwickelt im Feature Branch getrennt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sein Feature</a:t>
            </a:r>
          </a:p>
          <a:p>
            <a:r>
              <a:rPr lang="de-DE" altLang="de-DE" dirty="0"/>
              <a:t>Isolation ermöglicht Experimente ohne andere </a:t>
            </a:r>
            <a:r>
              <a:rPr lang="de-DE" altLang="de-DE" dirty="0" err="1"/>
              <a:t>Branches</a:t>
            </a:r>
            <a:r>
              <a:rPr lang="de-DE" altLang="de-DE" dirty="0"/>
              <a:t> zu beeinflussen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Oft langlebigere Feature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Kann Integration von Features in Development erschweren</a:t>
            </a:r>
          </a:p>
          <a:p>
            <a:pPr lvl="1"/>
            <a:r>
              <a:rPr lang="de-DE" altLang="de-DE" dirty="0"/>
              <a:t>Entwickler ist selbst verantwortlich Änderungen vom Development zeitnah in seinen Feature Branch einzubauen, um auf einem aktuellen Stand zu bleiben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Falls möglich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vom Development ab, wenn dieser zu einem Release bereit ist</a:t>
            </a:r>
          </a:p>
          <a:p>
            <a:r>
              <a:rPr lang="de-DE" altLang="de-DE" dirty="0"/>
              <a:t>In einem Release Branch werden keine Features mehr hinzugefügt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Enthalten ausschließlich Bugfixes und für den Anpassung für das Release</a:t>
            </a:r>
          </a:p>
          <a:p>
            <a:r>
              <a:rPr lang="de-DE" altLang="de-DE" dirty="0"/>
              <a:t>Ein Release Branch wird nach Abschluss der Anpassungen in den Main-Branch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r>
              <a:rPr lang="de-DE" altLang="de-DE" dirty="0"/>
              <a:t>Für das nächste Release wird ein neuer Release Branch angelegt</a:t>
            </a:r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dem Release wieder in den Development Branch überführen</a:t>
            </a:r>
          </a:p>
          <a:p>
            <a:pPr lvl="1"/>
            <a:r>
              <a:rPr lang="de-DE" altLang="de-DE" dirty="0"/>
              <a:t>Sonst landen Anpassungen nur im Main-Branch</a:t>
            </a:r>
          </a:p>
          <a:p>
            <a:pPr lvl="1"/>
            <a:r>
              <a:rPr lang="de-DE" altLang="de-DE" dirty="0"/>
              <a:t>Verhindert, dass man beim nächsten Release wieder die gleichen Fehler beheben muss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Sind für Hotfixes der Releases gedacht</a:t>
            </a:r>
          </a:p>
          <a:p>
            <a:r>
              <a:rPr lang="de-DE" altLang="de-DE" dirty="0"/>
              <a:t>Zweigen vom Main-Branch ab und werden nach Abschluss wieder in diesen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r>
              <a:rPr lang="de-DE" altLang="de-DE" dirty="0"/>
              <a:t>Beheben Bugs, deren Fix nicht bis zum nächsten Release warten kann</a:t>
            </a:r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 auch hier</a:t>
            </a:r>
            <a:r>
              <a:rPr lang="de-DE" altLang="de-DE" dirty="0"/>
              <a:t>: Unbedingt Fixes in den Development übernehmen</a:t>
            </a:r>
            <a:br>
              <a:rPr lang="de-DE" altLang="de-DE" dirty="0"/>
            </a:br>
            <a:r>
              <a:rPr lang="de-DE" altLang="de-DE" dirty="0"/>
              <a:t>Sonst läuft man Gefahr, beim nächsten Release wieder den gleichen Fehler mit auszuliefern</a:t>
            </a:r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einen eigenen Feature Branch und fügt diesem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für sein Feature ebenfalls einen eigenen Branch und fügt einen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 pushen, ohne das Konflikte auftreten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weiter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ist mit seinem Feature fertig und erstellt 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 auf dem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seit Johns Feature keine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entstanden sind, kann Johns Branch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Stellt nun </a:t>
            </a:r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MR, so entsteht das erste Mal ein Konfliktpotenzial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, dann kann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ausgeführt werden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im Konflikt mit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Änderungen, so kann der MR nicht </a:t>
            </a:r>
            <a:r>
              <a:rPr lang="de-DE" altLang="de-DE" kern="0" dirty="0" err="1"/>
              <a:t>gemerged</a:t>
            </a:r>
            <a:r>
              <a:rPr lang="de-DE" altLang="de-DE" kern="0" dirty="0"/>
              <a:t>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die Änderungen vom Remote Main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entweder die Änderungen in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ihren Branch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/>
              <a:t>Vereinfacht </a:t>
            </a:r>
            <a:r>
              <a:rPr lang="de-DE" altLang="de-DE" dirty="0"/>
              <a:t>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</a:t>
            </a:r>
            <a:r>
              <a:rPr lang="de-DE" altLang="de-DE"/>
              <a:t>seinen </a:t>
            </a:r>
            <a:r>
              <a:rPr lang="de-DE" altLang="de-DE">
                <a:hlinkClick r:id="rId2"/>
              </a:rPr>
              <a:t>Blogpost</a:t>
            </a:r>
            <a:r>
              <a:rPr lang="de-DE" altLang="de-DE"/>
              <a:t> </a:t>
            </a:r>
            <a:r>
              <a:rPr lang="de-DE" altLang="de-DE" dirty="0"/>
              <a:t>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Der </a:t>
            </a:r>
            <a:r>
              <a:rPr lang="de-DE" altLang="de-DE" dirty="0" err="1"/>
              <a:t>Gitflow</a:t>
            </a:r>
            <a:r>
              <a:rPr lang="de-DE" altLang="de-DE" dirty="0"/>
              <a:t>-Workflow ist ein 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2"/>
              </a:rPr>
              <a:t>Post auf </a:t>
            </a:r>
            <a:r>
              <a:rPr lang="de-DE" altLang="de-DE" dirty="0" err="1">
                <a:hlinkClick r:id="rId2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r>
              <a:rPr lang="de-DE" altLang="de-DE" dirty="0"/>
              <a:t>Wurde von vielen Teams übernommen und erfreute sich großer Beliebtheit</a:t>
            </a:r>
          </a:p>
          <a:p>
            <a:r>
              <a:rPr lang="de-DE" altLang="de-DE" dirty="0"/>
              <a:t>Wird heutzutage teilweise als veraltet angesehen</a:t>
            </a:r>
          </a:p>
          <a:p>
            <a:r>
              <a:rPr lang="de-DE" altLang="de-DE" dirty="0"/>
              <a:t>Trotzdem immer noch große Verbreitung und Verwendung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werden zu Beginn des Projektes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ermöglichen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im </a:t>
            </a:r>
            <a:r>
              <a:rPr lang="de-DE" altLang="de-DE" dirty="0" err="1"/>
              <a:t>Gitflow</a:t>
            </a:r>
            <a:r>
              <a:rPr lang="de-DE" altLang="de-DE" dirty="0"/>
              <a:t>-Workflow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Es wird niemals direkt auf den </a:t>
            </a:r>
            <a:r>
              <a:rPr lang="de-DE" altLang="de-DE" dirty="0" err="1"/>
              <a:t>main</a:t>
            </a:r>
            <a:r>
              <a:rPr lang="de-DE" altLang="de-DE" dirty="0"/>
              <a:t> Branch committet, Änderungen nur durch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main-</a:t>
            </a:r>
            <a:r>
              <a:rPr lang="de-DE" altLang="de-DE" dirty="0" err="1"/>
              <a:t>Branches</a:t>
            </a:r>
            <a:r>
              <a:rPr lang="de-DE" altLang="de-DE" dirty="0"/>
              <a:t> werden oft mit Release-Tags versehen</a:t>
            </a:r>
          </a:p>
          <a:p>
            <a:r>
              <a:rPr lang="de-DE" altLang="de-DE" dirty="0"/>
              <a:t>Bietet Überblick über den Release Verlauf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Ggf. Fehlerbehebung in alten Versionen, wenn mehrere zeitgleich im Betrieb sind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Häufig nur kurz als </a:t>
            </a:r>
            <a:r>
              <a:rPr lang="de-DE" altLang="de-DE" b="1" dirty="0" err="1"/>
              <a:t>dev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Dient zur Integration von Features und Bugfixes</a:t>
            </a:r>
          </a:p>
          <a:p>
            <a:r>
              <a:rPr lang="de-DE" altLang="de-DE" dirty="0"/>
              <a:t>Sollte immer eine vollfunktionsfähige Version der Software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1644</Words>
  <Application>Microsoft Office PowerPoint</Application>
  <PresentationFormat>Bildschirmpräsentation (4:3)</PresentationFormat>
  <Paragraphs>418</Paragraphs>
  <Slides>38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Gitflow-Workflow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51</cp:revision>
  <cp:lastPrinted>1996-08-01T16:36:58Z</cp:lastPrinted>
  <dcterms:created xsi:type="dcterms:W3CDTF">2024-05-03T10:07:43Z</dcterms:created>
  <dcterms:modified xsi:type="dcterms:W3CDTF">2024-06-07T15:34:56Z</dcterms:modified>
</cp:coreProperties>
</file>