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6"/>
  </p:notesMasterIdLst>
  <p:handoutMasterIdLst>
    <p:handoutMasterId r:id="rId37"/>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10" r:id="rId29"/>
    <p:sldId id="612" r:id="rId30"/>
    <p:sldId id="613" r:id="rId31"/>
    <p:sldId id="617" r:id="rId32"/>
    <p:sldId id="616" r:id="rId33"/>
    <p:sldId id="614" r:id="rId34"/>
    <p:sldId id="615" r:id="rId35"/>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https://docs.gitlab.com/ee/user/packages/container_registry/build_and_push_images.html#use-gitlab-cicd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511039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https://docs.gitlab.com/ee/user/packages/container_registry/build_and_push_images.html#use-a-docker-in-docker-container-image-from-your-container-registry</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555957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https://docs.gitlab.com/ee/user/packages/container_registry/build_and_push_images.html#use-a-docker-in-docker-container-image-with-dependency-proxy</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695736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https://docs.gitlab.com/ee/user/packages/container_registry/build_and_push_images.html#container-registry-examples-with-gitlab-cicd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19990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https://docs.gitlab.com/ee/user/packages/container_registry/build_and_push_images.html#container-registry-examples-with-gitlab-cicd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882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https://docs.gitlab.com/ee/user/packages/container_registry/build_and_push_images.html#container-registry-examples-with-gitlab-cicd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16984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03.06.2024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docs.gitlab.com/ee/user/packages/dependency_proxy/"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nutzt</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err="1"/>
              <a:t>Authentifierzungsbefehl</a:t>
            </a:r>
            <a:r>
              <a:rPr lang="de-DE" dirty="0"/>
              <a:t> in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err="1"/>
              <a:t>GitLab</a:t>
            </a:r>
            <a:r>
              <a:rPr lang="de-DE" b="1" dirty="0"/>
              <a:t> CI/CD</a:t>
            </a:r>
          </a:p>
          <a:p>
            <a:pPr algn="l"/>
            <a:r>
              <a:rPr lang="en-US" b="1" i="0" dirty="0">
                <a:solidFill>
                  <a:srgbClr val="222261"/>
                </a:solidFill>
                <a:effectLst/>
                <a:latin typeface="gitlab sans"/>
              </a:rPr>
              <a:t>Use GitLab CI/CD</a:t>
            </a:r>
          </a:p>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pPr marL="0" indent="0">
              <a:buNone/>
            </a:pPr>
            <a:endParaRPr lang="de-DE" b="1" dirty="0"/>
          </a:p>
          <a:p>
            <a:pPr marL="0" indent="0">
              <a:buNone/>
            </a:pPr>
            <a:r>
              <a:rPr lang="en-US" b="1" i="0" dirty="0">
                <a:solidFill>
                  <a:srgbClr val="222261"/>
                </a:solidFill>
                <a:effectLst/>
                <a:latin typeface="gitlab sans"/>
              </a:rPr>
              <a:t>Use a Docker-in-Docker container image from your container registry</a:t>
            </a:r>
          </a:p>
          <a:p>
            <a:pPr marL="0" indent="0">
              <a:buNone/>
            </a:pPr>
            <a:endParaRPr lang="de-DE" b="1" dirty="0"/>
          </a:p>
          <a:p>
            <a:pPr marL="0" indent="0">
              <a:buNone/>
            </a:pPr>
            <a:r>
              <a:rPr lang="en-US" b="1" i="0" dirty="0">
                <a:solidFill>
                  <a:srgbClr val="222261"/>
                </a:solidFill>
                <a:effectLst/>
                <a:latin typeface="gitlab sans"/>
              </a:rPr>
              <a:t>Use a Docker-in-Docker container image with Dependency Proxy</a:t>
            </a:r>
          </a:p>
          <a:p>
            <a:pPr marL="0"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12141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Use a Docker-in-Docker container image from your container registry</a:t>
            </a:r>
          </a:p>
          <a:p>
            <a:pPr marL="0" indent="0" algn="l">
              <a:buNone/>
            </a:pPr>
            <a:r>
              <a:rPr lang="en-US" dirty="0"/>
              <a:t>You can use your own container images for Docker-in-Docker.</a:t>
            </a:r>
          </a:p>
          <a:p>
            <a:pPr marL="0" indent="0" algn="l">
              <a:buNone/>
            </a:pPr>
            <a:endParaRPr lang="en-US" dirty="0"/>
          </a:p>
          <a:p>
            <a:pPr marL="0" indent="0" algn="l">
              <a:buNone/>
            </a:pPr>
            <a:r>
              <a:rPr lang="en-US" dirty="0"/>
              <a:t>Set up Docker-in-Docker.</a:t>
            </a:r>
          </a:p>
          <a:p>
            <a:pPr marL="0" indent="0" algn="l">
              <a:buNone/>
            </a:pPr>
            <a:r>
              <a:rPr lang="en-US" dirty="0"/>
              <a:t>Update the image and service to point to your registry.</a:t>
            </a:r>
          </a:p>
          <a:p>
            <a:pPr marL="0" indent="0" algn="l">
              <a:buNone/>
            </a:pPr>
            <a:r>
              <a:rPr lang="en-US" dirty="0"/>
              <a:t>Add a service alias.</a:t>
            </a:r>
          </a:p>
          <a:p>
            <a:pPr marL="0" indent="0" algn="l">
              <a:buNone/>
            </a:pPr>
            <a:r>
              <a:rPr lang="en-US" dirty="0"/>
              <a:t>Your .</a:t>
            </a:r>
            <a:r>
              <a:rPr lang="en-US" dirty="0" err="1"/>
              <a:t>gitlab-ci.yml</a:t>
            </a:r>
            <a:r>
              <a:rPr lang="en-US" dirty="0"/>
              <a:t> should look similar to this:</a:t>
            </a:r>
          </a:p>
          <a:p>
            <a:pPr marL="0" indent="0" algn="l">
              <a:buNone/>
            </a:pPr>
            <a:endParaRPr lang="en-US" dirty="0"/>
          </a:p>
          <a:p>
            <a:pPr marL="0" indent="0" algn="l">
              <a:buNone/>
            </a:pPr>
            <a:r>
              <a:rPr lang="en-US" dirty="0"/>
              <a:t>build:</a:t>
            </a:r>
          </a:p>
          <a:p>
            <a:pPr marL="0" indent="0" algn="l">
              <a:buNone/>
            </a:pPr>
            <a:r>
              <a:rPr lang="en-US" dirty="0"/>
              <a:t>  image: $CI_REGISTRY/group/project/docker:20.10.16</a:t>
            </a:r>
          </a:p>
          <a:p>
            <a:pPr marL="0" indent="0" algn="l">
              <a:buNone/>
            </a:pPr>
            <a:r>
              <a:rPr lang="en-US" dirty="0"/>
              <a:t>  services:</a:t>
            </a:r>
          </a:p>
          <a:p>
            <a:pPr marL="0" indent="0" algn="l">
              <a:buNone/>
            </a:pPr>
            <a:r>
              <a:rPr lang="en-US" dirty="0"/>
              <a:t>    - name: $CI_REGISTRY/group/project/docker:20.10.16-dind</a:t>
            </a:r>
          </a:p>
          <a:p>
            <a:pPr marL="0" indent="0" algn="l">
              <a:buNone/>
            </a:pPr>
            <a:r>
              <a:rPr lang="en-US" dirty="0"/>
              <a:t>      alias: docker</a:t>
            </a:r>
          </a:p>
          <a:p>
            <a:pPr marL="0" indent="0" algn="l">
              <a:buNone/>
            </a:pPr>
            <a:r>
              <a:rPr lang="en-US" dirty="0"/>
              <a:t>  stage: build</a:t>
            </a:r>
          </a:p>
          <a:p>
            <a:pPr marL="0" indent="0" algn="l">
              <a:buNone/>
            </a:pPr>
            <a:r>
              <a:rPr lang="en-US" dirty="0"/>
              <a:t>  script:</a:t>
            </a:r>
          </a:p>
          <a:p>
            <a:pPr marL="0" indent="0" algn="l">
              <a:buNone/>
            </a:pPr>
            <a:r>
              <a:rPr lang="en-US" dirty="0"/>
              <a:t>    - docker build -t my-docker-image .</a:t>
            </a:r>
          </a:p>
          <a:p>
            <a:pPr marL="0" indent="0" algn="l">
              <a:buNone/>
            </a:pPr>
            <a:r>
              <a:rPr lang="en-US" dirty="0"/>
              <a:t>    - docker run my-docker-image /script/to/run/tests</a:t>
            </a:r>
          </a:p>
          <a:p>
            <a:pPr marL="0" indent="0" algn="l">
              <a:buNone/>
            </a:pPr>
            <a:endParaRPr lang="en-US" dirty="0"/>
          </a:p>
          <a:p>
            <a:pPr marL="0" indent="0" algn="l">
              <a:buNone/>
            </a:pPr>
            <a:r>
              <a:rPr lang="en-US" dirty="0"/>
              <a:t>If you forget to set the service alias, the container image can’t find the </a:t>
            </a:r>
            <a:r>
              <a:rPr lang="en-US" dirty="0" err="1"/>
              <a:t>dind</a:t>
            </a:r>
            <a:r>
              <a:rPr lang="en-US" dirty="0"/>
              <a:t> service, and an error like the following is shown:</a:t>
            </a:r>
          </a:p>
          <a:p>
            <a:pPr marL="0" indent="0" algn="l">
              <a:buNone/>
            </a:pPr>
            <a:endParaRPr lang="en-US" dirty="0"/>
          </a:p>
          <a:p>
            <a:pPr marL="0" indent="0" algn="l">
              <a:buNone/>
            </a:pPr>
            <a:r>
              <a:rPr lang="en-US" dirty="0"/>
              <a:t>error during connect: Get http://docker:2376/v1.39/info: dial </a:t>
            </a:r>
            <a:r>
              <a:rPr lang="en-US" dirty="0" err="1"/>
              <a:t>tcp</a:t>
            </a:r>
            <a:r>
              <a:rPr lang="en-US" dirty="0"/>
              <a:t>: lookup docker </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278471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Use a Docker-in-Docker container image with Dependency Proxy</a:t>
            </a:r>
          </a:p>
          <a:p>
            <a:pPr marL="0" indent="0" algn="l">
              <a:buNone/>
            </a:pPr>
            <a:r>
              <a:rPr lang="en-US" dirty="0"/>
              <a:t>You can use your own container images with Dependency Proxy.</a:t>
            </a:r>
          </a:p>
          <a:p>
            <a:pPr marL="0" indent="0" algn="l">
              <a:buNone/>
            </a:pPr>
            <a:endParaRPr lang="en-US" dirty="0"/>
          </a:p>
          <a:p>
            <a:pPr marL="0" indent="0" algn="l">
              <a:buNone/>
            </a:pPr>
            <a:r>
              <a:rPr lang="en-US" dirty="0"/>
              <a:t>Set up Docker-in-Docker.</a:t>
            </a:r>
          </a:p>
          <a:p>
            <a:pPr marL="0" indent="0" algn="l">
              <a:buNone/>
            </a:pPr>
            <a:r>
              <a:rPr lang="en-US" dirty="0"/>
              <a:t>Update the image and service to point to your registry.</a:t>
            </a:r>
          </a:p>
          <a:p>
            <a:pPr marL="0" indent="0" algn="l">
              <a:buNone/>
            </a:pPr>
            <a:r>
              <a:rPr lang="en-US" dirty="0"/>
              <a:t>Add a service alias.</a:t>
            </a:r>
          </a:p>
          <a:p>
            <a:pPr marL="0" indent="0" algn="l">
              <a:buNone/>
            </a:pPr>
            <a:r>
              <a:rPr lang="en-US" dirty="0"/>
              <a:t>Your .</a:t>
            </a:r>
            <a:r>
              <a:rPr lang="en-US" dirty="0" err="1"/>
              <a:t>gitlab-ci.yml</a:t>
            </a:r>
            <a:r>
              <a:rPr lang="en-US" dirty="0"/>
              <a:t> should look similar to this:</a:t>
            </a:r>
          </a:p>
          <a:p>
            <a:pPr marL="0" indent="0" algn="l">
              <a:buNone/>
            </a:pPr>
            <a:endParaRPr lang="en-US" dirty="0"/>
          </a:p>
          <a:p>
            <a:pPr marL="0" indent="0" algn="l">
              <a:buNone/>
            </a:pPr>
            <a:r>
              <a:rPr lang="en-US" dirty="0"/>
              <a:t>build:</a:t>
            </a:r>
          </a:p>
          <a:p>
            <a:pPr marL="0" indent="0" algn="l">
              <a:buNone/>
            </a:pPr>
            <a:r>
              <a:rPr lang="en-US" dirty="0"/>
              <a:t>  image: ${CI_DEPENDENCY_PROXY_GROUP_IMAGE_PREFIX}/docker:20.10.16</a:t>
            </a:r>
          </a:p>
          <a:p>
            <a:pPr marL="0" indent="0" algn="l">
              <a:buNone/>
            </a:pPr>
            <a:r>
              <a:rPr lang="en-US" dirty="0"/>
              <a:t>  services:</a:t>
            </a:r>
          </a:p>
          <a:p>
            <a:pPr marL="0" indent="0" algn="l">
              <a:buNone/>
            </a:pPr>
            <a:r>
              <a:rPr lang="en-US" dirty="0"/>
              <a:t>    - name: ${CI_DEPENDENCY_PROXY_GROUP_IMAGE_PREFIX}/docker:18.09.7-dind</a:t>
            </a:r>
          </a:p>
          <a:p>
            <a:pPr marL="0" indent="0" algn="l">
              <a:buNone/>
            </a:pPr>
            <a:r>
              <a:rPr lang="en-US" dirty="0"/>
              <a:t>      alias: docker</a:t>
            </a:r>
          </a:p>
          <a:p>
            <a:pPr marL="0" indent="0" algn="l">
              <a:buNone/>
            </a:pPr>
            <a:r>
              <a:rPr lang="en-US" dirty="0"/>
              <a:t>  stage: build</a:t>
            </a:r>
          </a:p>
          <a:p>
            <a:pPr marL="0" indent="0" algn="l">
              <a:buNone/>
            </a:pPr>
            <a:r>
              <a:rPr lang="en-US" dirty="0"/>
              <a:t>  script:</a:t>
            </a:r>
          </a:p>
          <a:p>
            <a:pPr marL="0" indent="0" algn="l">
              <a:buNone/>
            </a:pPr>
            <a:r>
              <a:rPr lang="en-US" dirty="0"/>
              <a:t>    - docker build -t my-docker-image .</a:t>
            </a:r>
          </a:p>
          <a:p>
            <a:pPr marL="0" indent="0" algn="l">
              <a:buNone/>
            </a:pPr>
            <a:r>
              <a:rPr lang="en-US" dirty="0"/>
              <a:t>    - docker run my-docker-image /script/to/run/tests</a:t>
            </a:r>
          </a:p>
          <a:p>
            <a:pPr marL="0" indent="0" algn="l">
              <a:buNone/>
            </a:pPr>
            <a:endParaRPr lang="en-US" dirty="0"/>
          </a:p>
          <a:p>
            <a:pPr marL="0" indent="0" algn="l">
              <a:buNone/>
            </a:pPr>
            <a:r>
              <a:rPr lang="en-US" dirty="0"/>
              <a:t>If you forget to set the service alias, the container image can’t find the </a:t>
            </a:r>
            <a:r>
              <a:rPr lang="en-US" dirty="0" err="1"/>
              <a:t>dind</a:t>
            </a:r>
            <a:r>
              <a:rPr lang="en-US" dirty="0"/>
              <a:t> service, and an error like the following is shown:</a:t>
            </a:r>
          </a:p>
          <a:p>
            <a:pPr marL="0" indent="0" algn="l">
              <a:buNone/>
            </a:pPr>
            <a:endParaRPr lang="en-US" dirty="0"/>
          </a:p>
          <a:p>
            <a:pPr marL="0" indent="0" algn="l">
              <a:buNone/>
            </a:pPr>
            <a:r>
              <a:rPr lang="en-US" dirty="0"/>
              <a:t>error during connect: Get http://docker:2376/v1.39/info: dial </a:t>
            </a:r>
            <a:r>
              <a:rPr lang="en-US" dirty="0" err="1"/>
              <a:t>tcp</a:t>
            </a:r>
            <a:r>
              <a:rPr lang="en-US" dirty="0"/>
              <a:t>: lookup docker o</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6034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r>
              <a:rPr lang="de-DE" dirty="0" err="1"/>
              <a:t>Dependency</a:t>
            </a:r>
            <a:r>
              <a:rPr lang="de-DE" dirty="0"/>
              <a:t> Proxy:</a:t>
            </a:r>
          </a:p>
          <a:p>
            <a:r>
              <a:rPr lang="de-DE" dirty="0">
                <a:hlinkClick r:id="rId2"/>
              </a:rPr>
              <a:t>https://docs.gitlab.com/ee/user/packages/dependency_proxy/</a:t>
            </a:r>
            <a:endParaRPr lang="de-DE" dirty="0"/>
          </a:p>
          <a:p>
            <a:pPr marL="0" indent="0">
              <a:buNone/>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Container registry examples with GitLab CI/CD</a:t>
            </a:r>
          </a:p>
          <a:p>
            <a:pPr marL="0" indent="0">
              <a:buNone/>
            </a:pPr>
            <a:r>
              <a:rPr lang="de-DE" dirty="0" err="1"/>
              <a:t>If</a:t>
            </a:r>
            <a:r>
              <a:rPr lang="de-DE" dirty="0"/>
              <a:t> </a:t>
            </a:r>
            <a:r>
              <a:rPr lang="de-DE" dirty="0" err="1"/>
              <a:t>you’re</a:t>
            </a:r>
            <a:r>
              <a:rPr lang="de-DE" dirty="0"/>
              <a:t> </a:t>
            </a:r>
            <a:r>
              <a:rPr lang="de-DE" dirty="0" err="1"/>
              <a:t>using</a:t>
            </a:r>
            <a:r>
              <a:rPr lang="de-DE" dirty="0"/>
              <a:t> Docker-in-Docker on </a:t>
            </a:r>
            <a:r>
              <a:rPr lang="de-DE" dirty="0" err="1"/>
              <a:t>your</a:t>
            </a:r>
            <a:r>
              <a:rPr lang="de-DE" dirty="0"/>
              <a:t> </a:t>
            </a:r>
            <a:r>
              <a:rPr lang="de-DE" dirty="0" err="1"/>
              <a:t>runners</a:t>
            </a:r>
            <a:r>
              <a:rPr lang="de-DE" dirty="0"/>
              <a:t>, </a:t>
            </a:r>
            <a:r>
              <a:rPr lang="de-DE" dirty="0" err="1"/>
              <a:t>your</a:t>
            </a:r>
            <a:r>
              <a:rPr lang="de-DE" dirty="0"/>
              <a:t> .</a:t>
            </a:r>
            <a:r>
              <a:rPr lang="de-DE" dirty="0" err="1"/>
              <a:t>gitlab-ci.yml</a:t>
            </a:r>
            <a:r>
              <a:rPr lang="de-DE" dirty="0"/>
              <a:t> </a:t>
            </a:r>
            <a:r>
              <a:rPr lang="de-DE" dirty="0" err="1"/>
              <a:t>file</a:t>
            </a:r>
            <a:r>
              <a:rPr lang="de-DE" dirty="0"/>
              <a:t> </a:t>
            </a:r>
            <a:r>
              <a:rPr lang="de-DE" dirty="0" err="1"/>
              <a:t>should</a:t>
            </a:r>
            <a:r>
              <a:rPr lang="de-DE" dirty="0"/>
              <a:t> </a:t>
            </a:r>
            <a:r>
              <a:rPr lang="de-DE" dirty="0" err="1"/>
              <a:t>look</a:t>
            </a:r>
            <a:r>
              <a:rPr lang="de-DE" dirty="0"/>
              <a:t> </a:t>
            </a:r>
            <a:r>
              <a:rPr lang="de-DE" dirty="0" err="1"/>
              <a:t>similar</a:t>
            </a:r>
            <a:r>
              <a:rPr lang="de-DE" dirty="0"/>
              <a:t> </a:t>
            </a:r>
            <a:r>
              <a:rPr lang="de-DE" dirty="0" err="1"/>
              <a:t>to</a:t>
            </a:r>
            <a:r>
              <a:rPr lang="de-DE" dirty="0"/>
              <a:t> </a:t>
            </a:r>
            <a:r>
              <a:rPr lang="de-DE" dirty="0" err="1"/>
              <a:t>this</a:t>
            </a:r>
            <a:r>
              <a:rPr lang="de-DE" dirty="0"/>
              <a:t>:</a:t>
            </a:r>
          </a:p>
          <a:p>
            <a:pPr marL="0" indent="0">
              <a:buNone/>
            </a:pPr>
            <a:endParaRPr lang="de-DE" dirty="0"/>
          </a:p>
          <a:p>
            <a:pPr marL="0" indent="0">
              <a:buNone/>
            </a:pPr>
            <a:r>
              <a:rPr lang="de-DE" dirty="0" err="1"/>
              <a:t>build</a:t>
            </a:r>
            <a:r>
              <a:rPr lang="de-DE" dirty="0"/>
              <a:t>:</a:t>
            </a:r>
          </a:p>
          <a:p>
            <a:pPr marL="0" indent="0">
              <a:buNone/>
            </a:pPr>
            <a:r>
              <a:rPr lang="de-DE" dirty="0"/>
              <a:t>  </a:t>
            </a:r>
            <a:r>
              <a:rPr lang="de-DE" dirty="0" err="1"/>
              <a:t>image</a:t>
            </a:r>
            <a:r>
              <a:rPr lang="de-DE" dirty="0"/>
              <a:t>: docker:20.10.16</a:t>
            </a:r>
          </a:p>
          <a:p>
            <a:pPr marL="0" indent="0">
              <a:buNone/>
            </a:pPr>
            <a:r>
              <a:rPr lang="de-DE" dirty="0"/>
              <a:t>  </a:t>
            </a:r>
            <a:r>
              <a:rPr lang="de-DE" dirty="0" err="1"/>
              <a:t>stage</a:t>
            </a:r>
            <a:r>
              <a:rPr lang="de-DE" dirty="0"/>
              <a:t>: </a:t>
            </a:r>
            <a:r>
              <a:rPr lang="de-DE" dirty="0" err="1"/>
              <a:t>build</a:t>
            </a:r>
            <a:endParaRPr lang="de-DE" dirty="0"/>
          </a:p>
          <a:p>
            <a:pPr marL="0" indent="0">
              <a:buNone/>
            </a:pPr>
            <a:r>
              <a:rPr lang="de-DE" dirty="0"/>
              <a:t>  </a:t>
            </a:r>
            <a:r>
              <a:rPr lang="de-DE" dirty="0" err="1"/>
              <a:t>services</a:t>
            </a:r>
            <a:r>
              <a:rPr lang="de-DE" dirty="0"/>
              <a:t>:</a:t>
            </a:r>
          </a:p>
          <a:p>
            <a:pPr marL="0" indent="0">
              <a:buNone/>
            </a:pPr>
            <a:r>
              <a:rPr lang="de-DE" dirty="0"/>
              <a:t>    - docker:20.10.16-dind</a:t>
            </a:r>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a:t>
            </a:r>
            <a:r>
              <a:rPr lang="de-DE" dirty="0" err="1"/>
              <a:t>login</a:t>
            </a:r>
            <a:r>
              <a:rPr lang="de-DE" dirty="0"/>
              <a:t> -u $CI_REGISTRY_USER -p $CI_REGISTRY_PASSWORD $CI_REGISTRY</a:t>
            </a:r>
          </a:p>
          <a:p>
            <a:pPr marL="0" indent="0">
              <a:buNone/>
            </a:pPr>
            <a:r>
              <a:rPr lang="de-DE" dirty="0"/>
              <a:t>    - </a:t>
            </a:r>
            <a:r>
              <a:rPr lang="de-DE" dirty="0" err="1"/>
              <a:t>docker</a:t>
            </a:r>
            <a:r>
              <a:rPr lang="de-DE" dirty="0"/>
              <a:t> </a:t>
            </a:r>
            <a:r>
              <a:rPr lang="de-DE" dirty="0" err="1"/>
              <a:t>build</a:t>
            </a:r>
            <a:r>
              <a:rPr lang="de-DE" dirty="0"/>
              <a:t> -t $CI_REGISTRY/</a:t>
            </a:r>
            <a:r>
              <a:rPr lang="de-DE" dirty="0" err="1"/>
              <a:t>group</a:t>
            </a:r>
            <a:r>
              <a:rPr lang="de-DE" dirty="0"/>
              <a:t>/</a:t>
            </a:r>
            <a:r>
              <a:rPr lang="de-DE" dirty="0" err="1"/>
              <a:t>project</a:t>
            </a:r>
            <a:r>
              <a:rPr lang="de-DE" dirty="0"/>
              <a:t>/</a:t>
            </a:r>
            <a:r>
              <a:rPr lang="de-DE" dirty="0" err="1"/>
              <a:t>image:latest</a:t>
            </a:r>
            <a:r>
              <a:rPr lang="de-DE" dirty="0"/>
              <a:t> .</a:t>
            </a:r>
          </a:p>
          <a:p>
            <a:pPr marL="0" indent="0">
              <a:buNone/>
            </a:pPr>
            <a:r>
              <a:rPr lang="de-DE" dirty="0"/>
              <a:t>    - </a:t>
            </a:r>
            <a:r>
              <a:rPr lang="de-DE" dirty="0" err="1"/>
              <a:t>docker</a:t>
            </a:r>
            <a:r>
              <a:rPr lang="de-DE" dirty="0"/>
              <a:t> push $CI_REGISTRY/</a:t>
            </a:r>
            <a:r>
              <a:rPr lang="de-DE" dirty="0" err="1"/>
              <a:t>group</a:t>
            </a:r>
            <a:r>
              <a:rPr lang="de-DE" dirty="0"/>
              <a:t>/</a:t>
            </a:r>
            <a:r>
              <a:rPr lang="de-DE" dirty="0" err="1"/>
              <a:t>project</a:t>
            </a:r>
            <a:r>
              <a:rPr lang="de-DE" dirty="0"/>
              <a:t>/</a:t>
            </a:r>
            <a:r>
              <a:rPr lang="de-DE" dirty="0" err="1"/>
              <a:t>image:latest</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17872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Container registry examples with GitLab CI/CD</a:t>
            </a:r>
          </a:p>
          <a:p>
            <a:pPr marL="0" indent="0" algn="l">
              <a:buNone/>
            </a:pPr>
            <a:r>
              <a:rPr lang="en-US" b="1" i="0" dirty="0">
                <a:solidFill>
                  <a:srgbClr val="222261"/>
                </a:solidFill>
                <a:effectLst/>
                <a:latin typeface="gitlab sans"/>
              </a:rPr>
              <a:t>You can use CI/CD variables in your .</a:t>
            </a:r>
            <a:r>
              <a:rPr lang="en-US" b="1" i="0" dirty="0" err="1">
                <a:solidFill>
                  <a:srgbClr val="222261"/>
                </a:solidFill>
                <a:effectLst/>
                <a:latin typeface="gitlab sans"/>
              </a:rPr>
              <a:t>gitlab-ci.yml</a:t>
            </a:r>
            <a:r>
              <a:rPr lang="en-US" b="1" i="0" dirty="0">
                <a:solidFill>
                  <a:srgbClr val="222261"/>
                </a:solidFill>
                <a:effectLst/>
                <a:latin typeface="gitlab sans"/>
              </a:rPr>
              <a:t> file. For example:</a:t>
            </a:r>
          </a:p>
          <a:p>
            <a:pPr marL="0" indent="0" algn="l">
              <a:buNone/>
            </a:pPr>
            <a:endParaRPr lang="en-US" b="1" i="0" dirty="0">
              <a:solidFill>
                <a:srgbClr val="222261"/>
              </a:solidFill>
              <a:effectLst/>
              <a:latin typeface="gitlab sans"/>
            </a:endParaRPr>
          </a:p>
          <a:p>
            <a:pPr marL="0" indent="0" algn="l">
              <a:buNone/>
            </a:pPr>
            <a:r>
              <a:rPr lang="en-US" b="1" i="0" dirty="0">
                <a:solidFill>
                  <a:srgbClr val="222261"/>
                </a:solidFill>
                <a:effectLst/>
                <a:latin typeface="gitlab sans"/>
              </a:rPr>
              <a:t>build:</a:t>
            </a:r>
          </a:p>
          <a:p>
            <a:pPr marL="0" indent="0" algn="l">
              <a:buNone/>
            </a:pPr>
            <a:r>
              <a:rPr lang="en-US" b="1" i="0" dirty="0">
                <a:solidFill>
                  <a:srgbClr val="222261"/>
                </a:solidFill>
                <a:effectLst/>
                <a:latin typeface="gitlab sans"/>
              </a:rPr>
              <a:t>  image: docker:20.10.16</a:t>
            </a:r>
          </a:p>
          <a:p>
            <a:pPr marL="0" indent="0" algn="l">
              <a:buNone/>
            </a:pPr>
            <a:r>
              <a:rPr lang="en-US" b="1" i="0" dirty="0">
                <a:solidFill>
                  <a:srgbClr val="222261"/>
                </a:solidFill>
                <a:effectLst/>
                <a:latin typeface="gitlab sans"/>
              </a:rPr>
              <a:t>  stage: build</a:t>
            </a:r>
          </a:p>
          <a:p>
            <a:pPr marL="0" indent="0" algn="l">
              <a:buNone/>
            </a:pPr>
            <a:r>
              <a:rPr lang="en-US" b="1" i="0" dirty="0">
                <a:solidFill>
                  <a:srgbClr val="222261"/>
                </a:solidFill>
                <a:effectLst/>
                <a:latin typeface="gitlab sans"/>
              </a:rPr>
              <a:t>  services:</a:t>
            </a:r>
          </a:p>
          <a:p>
            <a:pPr marL="0" indent="0" algn="l">
              <a:buNone/>
            </a:pPr>
            <a:r>
              <a:rPr lang="en-US" b="1" i="0" dirty="0">
                <a:solidFill>
                  <a:srgbClr val="222261"/>
                </a:solidFill>
                <a:effectLst/>
                <a:latin typeface="gitlab sans"/>
              </a:rPr>
              <a:t>    - docker:20.10.16-dind</a:t>
            </a:r>
          </a:p>
          <a:p>
            <a:pPr marL="0" indent="0" algn="l">
              <a:buNone/>
            </a:pPr>
            <a:r>
              <a:rPr lang="en-US" b="1" i="0" dirty="0">
                <a:solidFill>
                  <a:srgbClr val="222261"/>
                </a:solidFill>
                <a:effectLst/>
                <a:latin typeface="gitlab sans"/>
              </a:rPr>
              <a:t>  variables:</a:t>
            </a:r>
          </a:p>
          <a:p>
            <a:pPr marL="0" indent="0" algn="l">
              <a:buNone/>
            </a:pPr>
            <a:r>
              <a:rPr lang="en-US" b="1" i="0" dirty="0">
                <a:solidFill>
                  <a:srgbClr val="222261"/>
                </a:solidFill>
                <a:effectLst/>
                <a:latin typeface="gitlab sans"/>
              </a:rPr>
              <a:t>    IMAGE_TAG: $CI_REGISTRY_IMAGE:$CI_COMMIT_REF_SLUG</a:t>
            </a:r>
          </a:p>
          <a:p>
            <a:pPr marL="0" indent="0" algn="l">
              <a:buNone/>
            </a:pPr>
            <a:r>
              <a:rPr lang="en-US" b="1" i="0" dirty="0">
                <a:solidFill>
                  <a:srgbClr val="222261"/>
                </a:solidFill>
                <a:effectLst/>
                <a:latin typeface="gitlab sans"/>
              </a:rPr>
              <a:t>  script:</a:t>
            </a:r>
          </a:p>
          <a:p>
            <a:pPr marL="0" indent="0" algn="l">
              <a:buNone/>
            </a:pPr>
            <a:r>
              <a:rPr lang="en-US" b="1" i="0" dirty="0">
                <a:solidFill>
                  <a:srgbClr val="222261"/>
                </a:solidFill>
                <a:effectLst/>
                <a:latin typeface="gitlab sans"/>
              </a:rPr>
              <a:t>    - docker login -u $CI_REGISTRY_USER -p $CI_REGISTRY_PASSWORD $CI_REGISTRY</a:t>
            </a:r>
          </a:p>
          <a:p>
            <a:pPr marL="0" indent="0" algn="l">
              <a:buNone/>
            </a:pPr>
            <a:r>
              <a:rPr lang="en-US" b="1" i="0" dirty="0">
                <a:solidFill>
                  <a:srgbClr val="222261"/>
                </a:solidFill>
                <a:effectLst/>
                <a:latin typeface="gitlab sans"/>
              </a:rPr>
              <a:t>    - docker build -t $IMAGE_TAG .</a:t>
            </a:r>
          </a:p>
          <a:p>
            <a:pPr marL="0" indent="0" algn="l">
              <a:buNone/>
            </a:pPr>
            <a:r>
              <a:rPr lang="en-US" b="1" i="0" dirty="0">
                <a:solidFill>
                  <a:srgbClr val="222261"/>
                </a:solidFill>
                <a:effectLst/>
                <a:latin typeface="gitlab sans"/>
              </a:rPr>
              <a:t>    - docker push $IMAGE_TAG</a:t>
            </a:r>
          </a:p>
          <a:p>
            <a:pPr marL="0" indent="0" algn="l">
              <a:buNone/>
            </a:pPr>
            <a:endParaRPr lang="en-US" b="1" i="0" dirty="0">
              <a:solidFill>
                <a:srgbClr val="222261"/>
              </a:solidFill>
              <a:effectLst/>
              <a:latin typeface="gitlab sans"/>
            </a:endParaRPr>
          </a:p>
          <a:p>
            <a:pPr marL="0" indent="0" algn="l">
              <a:buNone/>
            </a:pPr>
            <a:r>
              <a:rPr lang="en-US" b="1" i="0" dirty="0">
                <a:solidFill>
                  <a:srgbClr val="222261"/>
                </a:solidFill>
                <a:effectLst/>
                <a:latin typeface="gitlab sans"/>
              </a:rPr>
              <a:t>In this example, $CI_REGISTRY_IMAGE resolves to the address of the registry tied to this project. $CI_COMMIT_REF_NAME resolves to the branch or tag name, which can contain forward slashes. Image tags can’t contain forward slashes. Use $CI_COMMIT_REF_SLUG as the image tag. You can declare the variable, $IMAGE_TAG, combining $CI_REGISTRY_IMAGE and $CI_COMMIT_REF_NAME to save some typing in the script section.</a:t>
            </a:r>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220673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Container registry examples with GitLab CI/CD</a:t>
            </a:r>
          </a:p>
          <a:p>
            <a:pPr marL="0" indent="0">
              <a:buNone/>
            </a:pPr>
            <a:r>
              <a:rPr lang="en-US" dirty="0"/>
              <a:t>This example splits the tasks into 4 pipeline stages, including two tests that run in parallel. The build is stored in the container registry and used by subsequent stages, downloading the container image when needed. Changes to main also get tagged as latest and deployed using an application-specific deploy script:</a:t>
            </a:r>
          </a:p>
          <a:p>
            <a:pPr marL="0" indent="0">
              <a:buNone/>
            </a:pPr>
            <a:endParaRPr lang="en-US" dirty="0"/>
          </a:p>
          <a:p>
            <a:pPr marL="0" indent="0">
              <a:buNone/>
            </a:pPr>
            <a:r>
              <a:rPr lang="de-DE" dirty="0" err="1"/>
              <a:t>default</a:t>
            </a:r>
            <a:r>
              <a:rPr lang="de-DE" dirty="0"/>
              <a:t>:</a:t>
            </a:r>
          </a:p>
          <a:p>
            <a:pPr marL="0" indent="0">
              <a:buNone/>
            </a:pPr>
            <a:r>
              <a:rPr lang="de-DE" dirty="0"/>
              <a:t>  </a:t>
            </a:r>
            <a:r>
              <a:rPr lang="de-DE" dirty="0" err="1"/>
              <a:t>image</a:t>
            </a:r>
            <a:r>
              <a:rPr lang="de-DE" dirty="0"/>
              <a:t>: docker:20.10.16</a:t>
            </a:r>
          </a:p>
          <a:p>
            <a:pPr marL="0" indent="0">
              <a:buNone/>
            </a:pPr>
            <a:r>
              <a:rPr lang="de-DE" dirty="0"/>
              <a:t>  </a:t>
            </a:r>
            <a:r>
              <a:rPr lang="de-DE" dirty="0" err="1"/>
              <a:t>services</a:t>
            </a:r>
            <a:r>
              <a:rPr lang="de-DE" dirty="0"/>
              <a:t>:</a:t>
            </a:r>
          </a:p>
          <a:p>
            <a:pPr marL="0" indent="0">
              <a:buNone/>
            </a:pPr>
            <a:r>
              <a:rPr lang="de-DE" dirty="0"/>
              <a:t>    - docker:20.10.16-dind</a:t>
            </a:r>
          </a:p>
          <a:p>
            <a:pPr marL="0" indent="0">
              <a:buNone/>
            </a:pPr>
            <a:r>
              <a:rPr lang="de-DE" dirty="0"/>
              <a:t>  </a:t>
            </a:r>
            <a:r>
              <a:rPr lang="de-DE" dirty="0" err="1"/>
              <a:t>before_script</a:t>
            </a:r>
            <a:r>
              <a:rPr lang="de-DE" dirty="0"/>
              <a:t>:</a:t>
            </a:r>
          </a:p>
          <a:p>
            <a:pPr marL="0" indent="0">
              <a:buNone/>
            </a:pPr>
            <a:r>
              <a:rPr lang="de-DE" dirty="0"/>
              <a:t>    - </a:t>
            </a:r>
            <a:r>
              <a:rPr lang="de-DE" dirty="0" err="1"/>
              <a:t>docker</a:t>
            </a:r>
            <a:r>
              <a:rPr lang="de-DE" dirty="0"/>
              <a:t> </a:t>
            </a:r>
            <a:r>
              <a:rPr lang="de-DE" dirty="0" err="1"/>
              <a:t>login</a:t>
            </a:r>
            <a:r>
              <a:rPr lang="de-DE" dirty="0"/>
              <a:t> -u $CI_REGISTRY_USER -p $CI_REGISTRY_PASSWORD $CI_REGISTRY</a:t>
            </a:r>
          </a:p>
          <a:p>
            <a:pPr marL="0" indent="0">
              <a:buNone/>
            </a:pPr>
            <a:endParaRPr lang="de-DE" dirty="0"/>
          </a:p>
          <a:p>
            <a:pPr marL="0" indent="0">
              <a:buNone/>
            </a:pPr>
            <a:r>
              <a:rPr lang="de-DE" dirty="0" err="1"/>
              <a:t>stages</a:t>
            </a:r>
            <a:r>
              <a:rPr lang="de-DE" dirty="0"/>
              <a:t>:</a:t>
            </a:r>
          </a:p>
          <a:p>
            <a:pPr marL="0" indent="0">
              <a:buNone/>
            </a:pPr>
            <a:r>
              <a:rPr lang="de-DE" dirty="0"/>
              <a:t>  - </a:t>
            </a:r>
            <a:r>
              <a:rPr lang="de-DE" dirty="0" err="1"/>
              <a:t>build</a:t>
            </a:r>
            <a:endParaRPr lang="de-DE" dirty="0"/>
          </a:p>
          <a:p>
            <a:pPr marL="0" indent="0">
              <a:buNone/>
            </a:pPr>
            <a:r>
              <a:rPr lang="de-DE" dirty="0"/>
              <a:t>  - </a:t>
            </a:r>
            <a:r>
              <a:rPr lang="de-DE" dirty="0" err="1"/>
              <a:t>test</a:t>
            </a:r>
            <a:endParaRPr lang="de-DE" dirty="0"/>
          </a:p>
          <a:p>
            <a:pPr marL="0" indent="0">
              <a:buNone/>
            </a:pPr>
            <a:r>
              <a:rPr lang="de-DE" dirty="0"/>
              <a:t>  - release</a:t>
            </a:r>
          </a:p>
          <a:p>
            <a:pPr marL="0" indent="0">
              <a:buNone/>
            </a:pPr>
            <a:r>
              <a:rPr lang="de-DE" dirty="0"/>
              <a:t>  - deploy</a:t>
            </a:r>
          </a:p>
          <a:p>
            <a:pPr marL="0" indent="0">
              <a:buNone/>
            </a:pPr>
            <a:endParaRPr lang="de-DE" dirty="0"/>
          </a:p>
          <a:p>
            <a:pPr marL="0" indent="0">
              <a:buNone/>
            </a:pPr>
            <a:r>
              <a:rPr lang="de-DE" dirty="0"/>
              <a:t>variables:</a:t>
            </a:r>
          </a:p>
          <a:p>
            <a:pPr marL="0" indent="0">
              <a:buNone/>
            </a:pPr>
            <a:r>
              <a:rPr lang="de-DE" dirty="0"/>
              <a:t>  # Use TLS https://docs.gitlab.com/ee/ci/docker/using_docker_build.html#tls-enabled</a:t>
            </a:r>
          </a:p>
          <a:p>
            <a:pPr marL="0" indent="0">
              <a:buNone/>
            </a:pPr>
            <a:r>
              <a:rPr lang="de-DE" dirty="0"/>
              <a:t>  DOCKER_HOST: tcp://docker:2376</a:t>
            </a:r>
          </a:p>
          <a:p>
            <a:pPr marL="0" indent="0">
              <a:buNone/>
            </a:pPr>
            <a:r>
              <a:rPr lang="de-DE" dirty="0"/>
              <a:t>  DOCKER_TLS_CERTDIR: "/</a:t>
            </a:r>
            <a:r>
              <a:rPr lang="de-DE" dirty="0" err="1"/>
              <a:t>certs</a:t>
            </a:r>
            <a:r>
              <a:rPr lang="de-DE" dirty="0"/>
              <a:t>"</a:t>
            </a:r>
          </a:p>
          <a:p>
            <a:pPr marL="0" indent="0">
              <a:buNone/>
            </a:pPr>
            <a:r>
              <a:rPr lang="de-DE" dirty="0"/>
              <a:t>  CONTAINER_TEST_IMAGE: $CI_REGISTRY_IMAGE:$CI_COMMIT_REF_SLUG</a:t>
            </a:r>
          </a:p>
          <a:p>
            <a:pPr marL="0" indent="0">
              <a:buNone/>
            </a:pPr>
            <a:r>
              <a:rPr lang="de-DE" dirty="0"/>
              <a:t>  CONTAINER_RELEASE_IMAGE: $</a:t>
            </a:r>
            <a:r>
              <a:rPr lang="de-DE" dirty="0" err="1"/>
              <a:t>CI_REGISTRY_IMAGE:latest</a:t>
            </a:r>
            <a:endParaRPr lang="de-DE" dirty="0"/>
          </a:p>
          <a:p>
            <a:pPr marL="0" indent="0">
              <a:buNone/>
            </a:pPr>
            <a:endParaRPr lang="de-DE" dirty="0"/>
          </a:p>
          <a:p>
            <a:pPr marL="0" indent="0">
              <a:buNone/>
            </a:pPr>
            <a:r>
              <a:rPr lang="de-DE" dirty="0" err="1"/>
              <a:t>build</a:t>
            </a:r>
            <a:r>
              <a:rPr lang="de-DE" dirty="0"/>
              <a:t>:</a:t>
            </a:r>
          </a:p>
          <a:p>
            <a:pPr marL="0" indent="0">
              <a:buNone/>
            </a:pPr>
            <a:r>
              <a:rPr lang="de-DE" dirty="0"/>
              <a:t>  </a:t>
            </a:r>
            <a:r>
              <a:rPr lang="de-DE" dirty="0" err="1"/>
              <a:t>stage</a:t>
            </a:r>
            <a:r>
              <a:rPr lang="de-DE" dirty="0"/>
              <a:t>: </a:t>
            </a:r>
            <a:r>
              <a:rPr lang="de-DE" dirty="0" err="1"/>
              <a:t>build</a:t>
            </a:r>
            <a:endParaRPr lang="de-DE" dirty="0"/>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a:t>
            </a:r>
            <a:r>
              <a:rPr lang="de-DE" dirty="0" err="1"/>
              <a:t>build</a:t>
            </a:r>
            <a:r>
              <a:rPr lang="de-DE" dirty="0"/>
              <a:t> --pull -t $CONTAINER_TEST_IMAGE .</a:t>
            </a:r>
          </a:p>
          <a:p>
            <a:pPr marL="0" indent="0">
              <a:buNone/>
            </a:pPr>
            <a:r>
              <a:rPr lang="de-DE" dirty="0"/>
              <a:t>    - </a:t>
            </a:r>
            <a:r>
              <a:rPr lang="de-DE" dirty="0" err="1"/>
              <a:t>docker</a:t>
            </a:r>
            <a:r>
              <a:rPr lang="de-DE" dirty="0"/>
              <a:t> push $CONTAINER_TEST_IMAGE</a:t>
            </a:r>
          </a:p>
          <a:p>
            <a:pPr marL="0" indent="0">
              <a:buNone/>
            </a:pPr>
            <a:endParaRPr lang="de-DE" dirty="0"/>
          </a:p>
          <a:p>
            <a:pPr marL="0" indent="0">
              <a:buNone/>
            </a:pPr>
            <a:r>
              <a:rPr lang="de-DE" dirty="0"/>
              <a:t>test1:</a:t>
            </a:r>
          </a:p>
          <a:p>
            <a:pPr marL="0" indent="0">
              <a:buNone/>
            </a:pPr>
            <a:r>
              <a:rPr lang="de-DE" dirty="0"/>
              <a:t>  </a:t>
            </a:r>
            <a:r>
              <a:rPr lang="de-DE" dirty="0" err="1"/>
              <a:t>stage</a:t>
            </a:r>
            <a:r>
              <a:rPr lang="de-DE" dirty="0"/>
              <a:t>: </a:t>
            </a:r>
            <a:r>
              <a:rPr lang="de-DE" dirty="0" err="1"/>
              <a:t>test</a:t>
            </a:r>
            <a:endParaRPr lang="de-DE" dirty="0"/>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pull $CONTAINER_TEST_IMAGE</a:t>
            </a:r>
          </a:p>
          <a:p>
            <a:pPr marL="0" indent="0">
              <a:buNone/>
            </a:pPr>
            <a:r>
              <a:rPr lang="de-DE" dirty="0"/>
              <a:t>    - </a:t>
            </a:r>
            <a:r>
              <a:rPr lang="de-DE" dirty="0" err="1"/>
              <a:t>docker</a:t>
            </a:r>
            <a:r>
              <a:rPr lang="de-DE" dirty="0"/>
              <a:t> </a:t>
            </a:r>
            <a:r>
              <a:rPr lang="de-DE" dirty="0" err="1"/>
              <a:t>run</a:t>
            </a:r>
            <a:r>
              <a:rPr lang="de-DE" dirty="0"/>
              <a:t> $CONTAINER_TEST_IMAGE /</a:t>
            </a:r>
            <a:r>
              <a:rPr lang="de-DE" dirty="0" err="1"/>
              <a:t>script</a:t>
            </a:r>
            <a:r>
              <a:rPr lang="de-DE" dirty="0"/>
              <a:t>/</a:t>
            </a:r>
            <a:r>
              <a:rPr lang="de-DE" dirty="0" err="1"/>
              <a:t>to</a:t>
            </a:r>
            <a:r>
              <a:rPr lang="de-DE" dirty="0"/>
              <a:t>/</a:t>
            </a:r>
            <a:r>
              <a:rPr lang="de-DE" dirty="0" err="1"/>
              <a:t>run</a:t>
            </a:r>
            <a:r>
              <a:rPr lang="de-DE" dirty="0"/>
              <a:t>/</a:t>
            </a:r>
            <a:r>
              <a:rPr lang="de-DE" dirty="0" err="1"/>
              <a:t>tests</a:t>
            </a:r>
            <a:endParaRPr lang="de-DE" dirty="0"/>
          </a:p>
          <a:p>
            <a:pPr marL="0" indent="0">
              <a:buNone/>
            </a:pPr>
            <a:endParaRPr lang="de-DE" dirty="0"/>
          </a:p>
          <a:p>
            <a:pPr marL="0" indent="0">
              <a:buNone/>
            </a:pPr>
            <a:r>
              <a:rPr lang="de-DE" dirty="0"/>
              <a:t>test2:</a:t>
            </a:r>
          </a:p>
          <a:p>
            <a:pPr marL="0" indent="0">
              <a:buNone/>
            </a:pPr>
            <a:r>
              <a:rPr lang="de-DE" dirty="0"/>
              <a:t>  </a:t>
            </a:r>
            <a:r>
              <a:rPr lang="de-DE" dirty="0" err="1"/>
              <a:t>stage</a:t>
            </a:r>
            <a:r>
              <a:rPr lang="de-DE" dirty="0"/>
              <a:t>: </a:t>
            </a:r>
            <a:r>
              <a:rPr lang="de-DE" dirty="0" err="1"/>
              <a:t>test</a:t>
            </a:r>
            <a:endParaRPr lang="de-DE" dirty="0"/>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pull $CONTAINER_TEST_IMAGE</a:t>
            </a:r>
          </a:p>
          <a:p>
            <a:pPr marL="0" indent="0">
              <a:buNone/>
            </a:pPr>
            <a:r>
              <a:rPr lang="de-DE" dirty="0"/>
              <a:t>    - </a:t>
            </a:r>
            <a:r>
              <a:rPr lang="de-DE" dirty="0" err="1"/>
              <a:t>docker</a:t>
            </a:r>
            <a:r>
              <a:rPr lang="de-DE" dirty="0"/>
              <a:t> </a:t>
            </a:r>
            <a:r>
              <a:rPr lang="de-DE" dirty="0" err="1"/>
              <a:t>run</a:t>
            </a:r>
            <a:r>
              <a:rPr lang="de-DE" dirty="0"/>
              <a:t> $CONTAINER_TEST_IMAGE /</a:t>
            </a:r>
            <a:r>
              <a:rPr lang="de-DE" dirty="0" err="1"/>
              <a:t>script</a:t>
            </a:r>
            <a:r>
              <a:rPr lang="de-DE" dirty="0"/>
              <a:t>/</a:t>
            </a:r>
            <a:r>
              <a:rPr lang="de-DE" dirty="0" err="1"/>
              <a:t>to</a:t>
            </a:r>
            <a:r>
              <a:rPr lang="de-DE" dirty="0"/>
              <a:t>/</a:t>
            </a:r>
            <a:r>
              <a:rPr lang="de-DE" dirty="0" err="1"/>
              <a:t>run</a:t>
            </a:r>
            <a:r>
              <a:rPr lang="de-DE" dirty="0"/>
              <a:t>/</a:t>
            </a:r>
            <a:r>
              <a:rPr lang="de-DE" dirty="0" err="1"/>
              <a:t>another</a:t>
            </a:r>
            <a:r>
              <a:rPr lang="de-DE" dirty="0"/>
              <a:t>/</a:t>
            </a:r>
            <a:r>
              <a:rPr lang="de-DE" dirty="0" err="1"/>
              <a:t>test</a:t>
            </a:r>
            <a:endParaRPr lang="de-DE" dirty="0"/>
          </a:p>
          <a:p>
            <a:pPr marL="0" indent="0">
              <a:buNone/>
            </a:pPr>
            <a:endParaRPr lang="de-DE" dirty="0"/>
          </a:p>
          <a:p>
            <a:pPr marL="0" indent="0">
              <a:buNone/>
            </a:pPr>
            <a:r>
              <a:rPr lang="de-DE" dirty="0"/>
              <a:t>release-image:</a:t>
            </a:r>
          </a:p>
          <a:p>
            <a:pPr marL="0" indent="0">
              <a:buNone/>
            </a:pPr>
            <a:r>
              <a:rPr lang="de-DE" dirty="0"/>
              <a:t>  </a:t>
            </a:r>
            <a:r>
              <a:rPr lang="de-DE" dirty="0" err="1"/>
              <a:t>stage</a:t>
            </a:r>
            <a:r>
              <a:rPr lang="de-DE" dirty="0"/>
              <a:t>: release</a:t>
            </a:r>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pull $CONTAINER_TEST_IMAGE</a:t>
            </a:r>
          </a:p>
          <a:p>
            <a:pPr marL="0" indent="0">
              <a:buNone/>
            </a:pPr>
            <a:r>
              <a:rPr lang="de-DE" dirty="0"/>
              <a:t>    - </a:t>
            </a:r>
            <a:r>
              <a:rPr lang="de-DE" dirty="0" err="1"/>
              <a:t>docker</a:t>
            </a:r>
            <a:r>
              <a:rPr lang="de-DE" dirty="0"/>
              <a:t> tag $CONTAINER_TEST_IMAGE $CONTAINER_RELEASE_IMAGE</a:t>
            </a:r>
          </a:p>
          <a:p>
            <a:pPr marL="0" indent="0">
              <a:buNone/>
            </a:pPr>
            <a:r>
              <a:rPr lang="de-DE" dirty="0"/>
              <a:t>    - </a:t>
            </a:r>
            <a:r>
              <a:rPr lang="de-DE" dirty="0" err="1"/>
              <a:t>docker</a:t>
            </a:r>
            <a:r>
              <a:rPr lang="de-DE" dirty="0"/>
              <a:t> push $CONTAINER_RELEASE_IMAGE</a:t>
            </a:r>
          </a:p>
          <a:p>
            <a:pPr marL="0" indent="0">
              <a:buNone/>
            </a:pPr>
            <a:r>
              <a:rPr lang="de-DE" dirty="0"/>
              <a:t>  </a:t>
            </a:r>
            <a:r>
              <a:rPr lang="de-DE" dirty="0" err="1"/>
              <a:t>only</a:t>
            </a:r>
            <a:r>
              <a:rPr lang="de-DE" dirty="0"/>
              <a:t>:</a:t>
            </a:r>
          </a:p>
          <a:p>
            <a:pPr marL="0" indent="0">
              <a:buNone/>
            </a:pPr>
            <a:r>
              <a:rPr lang="de-DE" dirty="0"/>
              <a:t>    - </a:t>
            </a:r>
            <a:r>
              <a:rPr lang="de-DE" dirty="0" err="1"/>
              <a:t>main</a:t>
            </a:r>
            <a:endParaRPr lang="de-DE" dirty="0"/>
          </a:p>
          <a:p>
            <a:pPr marL="0" indent="0">
              <a:buNone/>
            </a:pPr>
            <a:endParaRPr lang="de-DE" dirty="0"/>
          </a:p>
          <a:p>
            <a:pPr marL="0" indent="0">
              <a:buNone/>
            </a:pPr>
            <a:r>
              <a:rPr lang="de-DE" dirty="0"/>
              <a:t>deploy:</a:t>
            </a:r>
          </a:p>
          <a:p>
            <a:pPr marL="0" indent="0">
              <a:buNone/>
            </a:pPr>
            <a:r>
              <a:rPr lang="de-DE" dirty="0"/>
              <a:t>  </a:t>
            </a:r>
            <a:r>
              <a:rPr lang="de-DE" dirty="0" err="1"/>
              <a:t>stage</a:t>
            </a:r>
            <a:r>
              <a:rPr lang="de-DE" dirty="0"/>
              <a:t>: deploy</a:t>
            </a:r>
          </a:p>
          <a:p>
            <a:pPr marL="0" indent="0">
              <a:buNone/>
            </a:pPr>
            <a:r>
              <a:rPr lang="de-DE" dirty="0"/>
              <a:t>  </a:t>
            </a:r>
            <a:r>
              <a:rPr lang="de-DE" dirty="0" err="1"/>
              <a:t>script</a:t>
            </a:r>
            <a:r>
              <a:rPr lang="de-DE" dirty="0"/>
              <a:t>:</a:t>
            </a:r>
          </a:p>
          <a:p>
            <a:pPr marL="0" indent="0">
              <a:buNone/>
            </a:pPr>
            <a:r>
              <a:rPr lang="de-DE" dirty="0"/>
              <a:t>    - ./deploy.sh</a:t>
            </a:r>
          </a:p>
          <a:p>
            <a:pPr marL="0" indent="0">
              <a:buNone/>
            </a:pPr>
            <a:r>
              <a:rPr lang="de-DE" dirty="0"/>
              <a:t>  </a:t>
            </a:r>
            <a:r>
              <a:rPr lang="de-DE" dirty="0" err="1"/>
              <a:t>only</a:t>
            </a:r>
            <a:r>
              <a:rPr lang="de-DE" dirty="0"/>
              <a:t>:</a:t>
            </a:r>
          </a:p>
          <a:p>
            <a:pPr marL="0" indent="0">
              <a:buNone/>
            </a:pPr>
            <a:r>
              <a:rPr lang="de-DE" dirty="0"/>
              <a:t>    - </a:t>
            </a:r>
            <a:r>
              <a:rPr lang="de-DE" dirty="0" err="1"/>
              <a:t>main</a:t>
            </a:r>
            <a:endParaRPr lang="de-DE" dirty="0"/>
          </a:p>
          <a:p>
            <a:pPr marL="0" indent="0">
              <a:buNone/>
            </a:pPr>
            <a:r>
              <a:rPr lang="de-DE" dirty="0"/>
              <a:t>  </a:t>
            </a:r>
            <a:r>
              <a:rPr lang="de-DE" dirty="0" err="1"/>
              <a:t>environment</a:t>
            </a:r>
            <a:r>
              <a:rPr lang="de-DE" dirty="0"/>
              <a:t>: </a:t>
            </a:r>
            <a:r>
              <a:rPr lang="de-DE" dirty="0" err="1"/>
              <a:t>production</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57075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3070</Words>
  <Application>Microsoft Office PowerPoint</Application>
  <PresentationFormat>Bildschirmpräsentation (4:3)</PresentationFormat>
  <Paragraphs>455</Paragraphs>
  <Slides>33</Slides>
  <Notes>20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33</vt:i4>
      </vt:variant>
    </vt:vector>
  </HeadingPairs>
  <TitlesOfParts>
    <vt:vector size="42" baseType="lpstr">
      <vt:lpstr>Arial</vt:lpstr>
      <vt:lpstr>Consolas</vt:lpstr>
      <vt:lpstr>gitlab sans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PowerPoint-Präsentation</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451</cp:revision>
  <cp:lastPrinted>1996-08-01T16:36:58Z</cp:lastPrinted>
  <dcterms:created xsi:type="dcterms:W3CDTF">2024-05-03T10:07:43Z</dcterms:created>
  <dcterms:modified xsi:type="dcterms:W3CDTF">2024-06-03T15:42:20Z</dcterms:modified>
</cp:coreProperties>
</file>