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624" r:id="rId3"/>
    <p:sldId id="606" r:id="rId4"/>
    <p:sldId id="625"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97" d="100"/>
          <a:sy n="97" d="100"/>
        </p:scale>
        <p:origin x="36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12.06.2024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721946"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automatisiert</a:t>
            </a:r>
          </a:p>
          <a:p>
            <a:pPr lvl="1">
              <a:buFont typeface="Arial" panose="020B0604020202020204" pitchFamily="34" charset="0"/>
              <a:buChar char="•"/>
            </a:pPr>
            <a:r>
              <a:rPr lang="de-DE" altLang="de-DE" sz="1900" dirty="0"/>
              <a:t>Infrastruktur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sz="1900" dirty="0" err="1"/>
              <a:t>Operations</a:t>
            </a:r>
            <a:r>
              <a:rPr lang="de-DE" altLang="de-DE" sz="1900" dirty="0"/>
              <a:t> nutzt Konfigurationsdateien als Code</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Softwarecode (konsistente Binärdateien)</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Infrastruktur als Code (</a:t>
            </a:r>
            <a:r>
              <a:rPr lang="de-DE" b="1" dirty="0" err="1"/>
              <a:t>IaC</a:t>
            </a:r>
            <a:r>
              <a:rPr lang="de-DE" dirty="0"/>
              <a:t>) bereitstellen</a:t>
            </a:r>
          </a:p>
          <a:p>
            <a:pPr>
              <a:buFont typeface="Arial" panose="020B0604020202020204" pitchFamily="34" charset="0"/>
              <a:buChar char="•"/>
            </a:pPr>
            <a:endParaRPr lang="de-DE"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lvl="1">
              <a:buFont typeface="Arial" panose="020B0604020202020204" pitchFamily="34" charset="0"/>
              <a:buChar char="•"/>
            </a:pPr>
            <a:endParaRPr lang="de-DE" dirty="0"/>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gegeben</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Anwendungsbereitstellung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 holt neuen Zustand aus </a:t>
            </a:r>
            <a:r>
              <a:rPr lang="de-DE" sz="1800" dirty="0" err="1"/>
              <a:t>git</a:t>
            </a:r>
            <a:endParaRPr lang="de-DE" sz="1800" dirty="0"/>
          </a:p>
          <a:p>
            <a:pPr lvl="1">
              <a:buFont typeface="Arial" panose="020B0604020202020204" pitchFamily="34" charset="0"/>
              <a:buChar char="•"/>
            </a:pPr>
            <a:endParaRPr lang="de-DE" sz="1800" dirty="0"/>
          </a:p>
          <a:p>
            <a:pPr>
              <a:buFont typeface="Arial" panose="020B0604020202020204" pitchFamily="34" charset="0"/>
              <a:buChar char="•"/>
            </a:pPr>
            <a:r>
              <a:rPr lang="de-DE" sz="2000" dirty="0"/>
              <a:t>Änderungen im PR </a:t>
            </a:r>
            <a:r>
              <a:rPr lang="de-DE" sz="2000" dirty="0" err="1"/>
              <a:t>approved</a:t>
            </a:r>
            <a:r>
              <a:rPr lang="de-DE" sz="2000" dirty="0"/>
              <a:t> und </a:t>
            </a:r>
            <a:r>
              <a:rPr lang="de-DE" sz="2000" dirty="0" err="1"/>
              <a:t>merged</a:t>
            </a:r>
            <a:endParaRPr lang="de-DE" sz="2000" dirty="0"/>
          </a:p>
          <a:p>
            <a:pPr lvl="1">
              <a:buFont typeface="Arial" panose="020B0604020202020204" pitchFamily="34" charset="0"/>
              <a:buChar char="•"/>
            </a:pPr>
            <a:r>
              <a:rPr lang="de-DE" sz="1600" dirty="0">
                <a:sym typeface="Wingdings" panose="05000000000000000000" pitchFamily="2" charset="2"/>
              </a:rPr>
              <a:t> Infrastruktur aktualisiert</a:t>
            </a:r>
          </a:p>
          <a:p>
            <a:pPr lvl="1">
              <a:buFont typeface="Arial" panose="020B0604020202020204" pitchFamily="34" charset="0"/>
              <a:buChar char="•"/>
            </a:pPr>
            <a:r>
              <a:rPr lang="de-DE" sz="1600" dirty="0" err="1">
                <a:sym typeface="Wingdings" panose="05000000000000000000" pitchFamily="2" charset="2"/>
              </a:rPr>
              <a:t>Dev</a:t>
            </a:r>
            <a:r>
              <a:rPr lang="de-DE" sz="1600" dirty="0">
                <a:sym typeface="Wingdings" panose="05000000000000000000" pitchFamily="2" charset="2"/>
              </a:rPr>
              <a:t>-Teams nutzen weiterhin CI/CD Praktiken</a:t>
            </a:r>
            <a:endParaRPr lang="de-DE" sz="1600" dirty="0"/>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rabicPeriod"/>
            </a:pPr>
            <a:endParaRPr lang="de-DE" dirty="0"/>
          </a:p>
          <a:p>
            <a:pPr marL="457200" indent="-457200">
              <a:buFont typeface="+mj-lt"/>
              <a:buAutoNum type="arabicPeriod"/>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err="1"/>
              <a:t>Linting</a:t>
            </a:r>
            <a:r>
              <a:rPr lang="de-DE" dirty="0"/>
              <a:t>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423169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b="1" dirty="0"/>
              <a:t>Deklarativ (statt programmatisch)</a:t>
            </a:r>
          </a:p>
          <a:p>
            <a:pPr marL="457200" indent="-457200">
              <a:buFont typeface="+mj-lt"/>
              <a:buAutoNum type="arabicPeriod"/>
            </a:pPr>
            <a:r>
              <a:rPr lang="de-DE" b="1" dirty="0"/>
              <a:t>Versioniert und unveränderlich</a:t>
            </a:r>
          </a:p>
          <a:p>
            <a:pPr marL="457200" indent="-457200">
              <a:buFont typeface="+mj-lt"/>
              <a:buAutoNum type="arabicPeriod"/>
            </a:pPr>
            <a:r>
              <a:rPr lang="de-DE" b="1" dirty="0"/>
              <a:t>Automatische </a:t>
            </a:r>
            <a:r>
              <a:rPr lang="de-DE" b="1" dirty="0" err="1"/>
              <a:t>Pulls</a:t>
            </a:r>
            <a:endParaRPr lang="de-DE" b="1" dirty="0"/>
          </a:p>
          <a:p>
            <a:pPr marL="457200" indent="-457200">
              <a:buFont typeface="+mj-lt"/>
              <a:buAutoNum type="arabicPeriod"/>
            </a:pPr>
            <a:r>
              <a:rPr lang="de-DE" b="1"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3312</Words>
  <Application>Microsoft Office PowerPoint</Application>
  <PresentationFormat>Bildschirmpräsentation (4:3)</PresentationFormat>
  <Paragraphs>706</Paragraphs>
  <Slides>37</Slides>
  <Notes>29</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GitOps, Docker in der Entwicklung und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196</cp:revision>
  <cp:lastPrinted>1996-08-01T16:36:58Z</cp:lastPrinted>
  <dcterms:created xsi:type="dcterms:W3CDTF">2024-05-03T10:07:43Z</dcterms:created>
  <dcterms:modified xsi:type="dcterms:W3CDTF">2024-06-12T15:41:25Z</dcterms:modified>
</cp:coreProperties>
</file>