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88" r:id="rId3"/>
    <p:sldId id="289" r:id="rId4"/>
    <p:sldId id="291" r:id="rId5"/>
    <p:sldId id="587" r:id="rId6"/>
    <p:sldId id="590" r:id="rId7"/>
    <p:sldId id="604" r:id="rId8"/>
    <p:sldId id="601" r:id="rId9"/>
    <p:sldId id="605" r:id="rId10"/>
    <p:sldId id="602" r:id="rId11"/>
    <p:sldId id="606" r:id="rId12"/>
    <p:sldId id="603" r:id="rId13"/>
    <p:sldId id="607" r:id="rId14"/>
    <p:sldId id="600" r:id="rId15"/>
    <p:sldId id="608" r:id="rId16"/>
    <p:sldId id="597" r:id="rId17"/>
    <p:sldId id="609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3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09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05.06.2024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only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835696" y="1798169"/>
            <a:ext cx="6529588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test_job_1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"Running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test_job_2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"Running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2..."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1179</Words>
  <Application>Microsoft Office PowerPoint</Application>
  <PresentationFormat>Bildschirmpräsentation (4:3)</PresentationFormat>
  <Paragraphs>221</Paragraphs>
  <Slides>16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121</cp:revision>
  <cp:lastPrinted>1996-08-01T16:36:58Z</cp:lastPrinted>
  <dcterms:created xsi:type="dcterms:W3CDTF">2024-05-03T10:07:43Z</dcterms:created>
  <dcterms:modified xsi:type="dcterms:W3CDTF">2024-06-05T09:16:51Z</dcterms:modified>
</cp:coreProperties>
</file>