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88" r:id="rId3"/>
    <p:sldId id="632" r:id="rId4"/>
    <p:sldId id="633" r:id="rId5"/>
    <p:sldId id="625" r:id="rId6"/>
    <p:sldId id="626" r:id="rId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https://docs.gitlab.com/ee/ci/variables/predefined_variables.html</a:t>
            </a:r>
          </a:p>
          <a:p>
            <a:endParaRPr lang="de-DE" dirty="0"/>
          </a:p>
          <a:p>
            <a:r>
              <a:rPr lang="en-US" dirty="0">
                <a:effectLst/>
              </a:rPr>
              <a:t>CI_COMMIT_REF_NAME in lowercase, shortened to 63 bytes, and with everything except 0-9 and a-z replaced with -. No leading / trailing -. Use in URLs, host names and domain names.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65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8600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Tag-3_2-GitLab-Runner-Container-Registry.ppt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 1: Simple Docker-in-Docker </a:t>
            </a:r>
            <a:r>
              <a:rPr lang="de-DE" b="1" dirty="0" err="1"/>
              <a:t>Build</a:t>
            </a:r>
            <a:r>
              <a:rPr lang="de-DE" b="1" dirty="0"/>
              <a:t>-Pipeline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 err="1"/>
              <a:t>Verständis</a:t>
            </a:r>
            <a:r>
              <a:rPr lang="de-DE" dirty="0"/>
              <a:t> von </a:t>
            </a:r>
            <a:r>
              <a:rPr lang="de-DE" dirty="0" err="1"/>
              <a:t>dind</a:t>
            </a:r>
            <a:r>
              <a:rPr lang="de-DE" dirty="0"/>
              <a:t> schaffen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b="1" dirty="0"/>
              <a:t>.</a:t>
            </a:r>
            <a:r>
              <a:rPr lang="de-DE" dirty="0" err="1"/>
              <a:t>gitlab-ci.yml</a:t>
            </a:r>
            <a:r>
              <a:rPr lang="de-DE" dirty="0"/>
              <a:t> dem Projekt hinzufügen oder vorhandene nutzen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Als </a:t>
            </a:r>
            <a:r>
              <a:rPr lang="de-DE" dirty="0" err="1"/>
              <a:t>image</a:t>
            </a:r>
            <a:r>
              <a:rPr lang="de-DE" dirty="0"/>
              <a:t> folgendes verwenden: </a:t>
            </a:r>
            <a:r>
              <a:rPr lang="de-DE" sz="2000" dirty="0">
                <a:latin typeface="Consolas" panose="020B0609020204030204" pitchFamily="49" charset="0"/>
              </a:rPr>
              <a:t>docker:20.10.16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>
                <a:latin typeface="Consolas" panose="020B0609020204030204" pitchFamily="49" charset="0"/>
              </a:rPr>
              <a:t>stage</a:t>
            </a:r>
            <a:r>
              <a:rPr lang="de-DE" dirty="0"/>
              <a:t> sollte 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/>
              <a:t> sein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Als </a:t>
            </a:r>
            <a:r>
              <a:rPr lang="de-DE" dirty="0" err="1">
                <a:latin typeface="Consolas" panose="020B0609020204030204" pitchFamily="49" charset="0"/>
              </a:rPr>
              <a:t>service</a:t>
            </a:r>
            <a:r>
              <a:rPr lang="de-DE" dirty="0"/>
              <a:t> das Image als </a:t>
            </a:r>
            <a:r>
              <a:rPr lang="de-DE" dirty="0">
                <a:latin typeface="Consolas" panose="020B0609020204030204" pitchFamily="49" charset="0"/>
              </a:rPr>
              <a:t>–</a:t>
            </a:r>
            <a:r>
              <a:rPr lang="de-DE" dirty="0" err="1">
                <a:latin typeface="Consolas" panose="020B0609020204030204" pitchFamily="49" charset="0"/>
                <a:cs typeface="Calibri" panose="020F0502020204030204" pitchFamily="34" charset="0"/>
              </a:rPr>
              <a:t>dind</a:t>
            </a:r>
            <a:r>
              <a:rPr lang="de-DE" dirty="0"/>
              <a:t> verwenden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>
                <a:latin typeface="Consolas" panose="020B0609020204030204" pitchFamily="49" charset="0"/>
              </a:rPr>
              <a:t>script</a:t>
            </a:r>
            <a:r>
              <a:rPr lang="de-DE" dirty="0"/>
              <a:t> Teil sollte folgendes passieren</a:t>
            </a:r>
          </a:p>
          <a:p>
            <a:pPr marL="1257300" lvl="2" indent="-457200">
              <a:buFont typeface="+mj-lt"/>
              <a:buAutoNum type="arabicPeriod"/>
            </a:pPr>
            <a:r>
              <a:rPr lang="de-DE" sz="1800" dirty="0"/>
              <a:t>Bei der Container Registry einloggen (</a:t>
            </a:r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login</a:t>
            </a:r>
            <a:r>
              <a:rPr lang="de-DE" sz="1800" dirty="0"/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de-DE" sz="1800" dirty="0"/>
              <a:t>Das Container Image aus dem </a:t>
            </a:r>
            <a:r>
              <a:rPr lang="de-DE" sz="1800" dirty="0" err="1"/>
              <a:t>aktueleln</a:t>
            </a:r>
            <a:r>
              <a:rPr lang="de-DE" sz="1800" dirty="0"/>
              <a:t> Projekt bauen (</a:t>
            </a:r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de-DE" sz="1800" dirty="0"/>
              <a:t>Das gebaute Image in die Registry pushen (</a:t>
            </a:r>
            <a:r>
              <a:rPr lang="de-DE" sz="1800" dirty="0" err="1"/>
              <a:t>docker</a:t>
            </a:r>
            <a:r>
              <a:rPr lang="de-DE" sz="1800" dirty="0"/>
              <a:t> push)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1427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 2: Docker-in-Docker mit Variablen erweitern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 err="1"/>
              <a:t>Verständis</a:t>
            </a:r>
            <a:r>
              <a:rPr lang="de-DE" dirty="0"/>
              <a:t> der Variablen schärfen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Fügen Sie die Variable: </a:t>
            </a:r>
            <a:r>
              <a:rPr lang="de-DE" sz="2000" dirty="0">
                <a:latin typeface="Consolas" panose="020B0609020204030204" pitchFamily="49" charset="0"/>
              </a:rPr>
              <a:t>IMAGE_TAG</a:t>
            </a:r>
            <a:r>
              <a:rPr lang="de-DE" sz="2000" dirty="0"/>
              <a:t> hinzu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Nutzen Sie die neue Variable im </a:t>
            </a:r>
            <a:r>
              <a:rPr lang="de-DE" dirty="0" err="1">
                <a:latin typeface="Consolas" panose="020B0609020204030204" pitchFamily="49" charset="0"/>
              </a:rPr>
              <a:t>script</a:t>
            </a:r>
            <a:r>
              <a:rPr lang="de-DE" dirty="0"/>
              <a:t> Teil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Hinweise: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IMAGE_TAG wird später beim </a:t>
            </a:r>
            <a:r>
              <a:rPr lang="de-DE" dirty="0" err="1"/>
              <a:t>build</a:t>
            </a:r>
            <a:r>
              <a:rPr lang="de-DE" dirty="0"/>
              <a:t> und push benötigt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Beim Docker-in-Docker Container Image haben Sie 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predefined</a:t>
            </a:r>
            <a:r>
              <a:rPr lang="de-DE" dirty="0"/>
              <a:t>-Variables kennengelernt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$CI_COMMIT_REF_SLUG ist eine vordefinierte Variable in </a:t>
            </a:r>
            <a:r>
              <a:rPr lang="de-DE" dirty="0" err="1"/>
              <a:t>GitLab</a:t>
            </a:r>
            <a:r>
              <a:rPr lang="de-DE" dirty="0"/>
              <a:t> und ist der Branch- oder Tag-Name </a:t>
            </a:r>
            <a:r>
              <a:rPr lang="de-DE" dirty="0" err="1"/>
              <a:t>sanitized</a:t>
            </a:r>
            <a:r>
              <a:rPr lang="de-DE" dirty="0"/>
              <a:t> und </a:t>
            </a:r>
            <a:r>
              <a:rPr lang="de-DE" dirty="0" err="1"/>
              <a:t>lowercase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Lösung 1: Simples Docker-in-Docker</a:t>
            </a: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gitlab-ci.yml</a:t>
            </a:r>
            <a:r>
              <a:rPr lang="de-DE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build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image</a:t>
            </a:r>
            <a:r>
              <a:rPr lang="de-DE" sz="14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build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services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  alias: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login</a:t>
            </a:r>
            <a:r>
              <a:rPr lang="de-DE" sz="14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build</a:t>
            </a:r>
            <a:r>
              <a:rPr lang="de-DE" sz="1400" dirty="0">
                <a:latin typeface="Consolas" panose="020B0609020204030204" pitchFamily="49" charset="0"/>
              </a:rPr>
              <a:t> -t $CI_REGISTRY/</a:t>
            </a:r>
            <a:r>
              <a:rPr lang="de-DE" sz="1400" dirty="0" err="1">
                <a:latin typeface="Consolas" panose="020B0609020204030204" pitchFamily="49" charset="0"/>
              </a:rPr>
              <a:t>group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project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image:latest</a:t>
            </a:r>
            <a:r>
              <a:rPr lang="de-DE" sz="1400" dirty="0">
                <a:latin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$CI_REGISTRY/</a:t>
            </a:r>
            <a:r>
              <a:rPr lang="de-DE" sz="1400" dirty="0" err="1">
                <a:latin typeface="Consolas" panose="020B0609020204030204" pitchFamily="49" charset="0"/>
              </a:rPr>
              <a:t>group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project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image:latest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2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Lösung 2: Docker-in-Docker mit Variablen</a:t>
            </a: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gitlab-ci.yml</a:t>
            </a:r>
            <a:r>
              <a:rPr lang="de-DE" sz="2000" dirty="0">
                <a:latin typeface="Consolas" panose="020B0609020204030204" pitchFamily="49" charset="0"/>
              </a:rPr>
              <a:t>: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build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image</a:t>
            </a:r>
            <a:r>
              <a:rPr lang="de-DE" sz="14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build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services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variables: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IMAGE_TAG: $CI_REGISTRY_IMAGE:$CI_COMMIT_REF_SLUG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login</a:t>
            </a:r>
            <a:r>
              <a:rPr lang="de-DE" sz="14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build</a:t>
            </a:r>
            <a:r>
              <a:rPr lang="de-DE" sz="1400" dirty="0">
                <a:latin typeface="Consolas" panose="020B0609020204030204" pitchFamily="49" charset="0"/>
              </a:rPr>
              <a:t> -t $IMAGE_TAG .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$IMAGE_TAG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$CI_REGISTRY_IMAGE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Ist die Adresse der Registry des aktuellen Projekts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$CI_COMMIT_REF_NAME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Ist der Branch- oder Tag-Name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 </a:t>
            </a:r>
            <a:r>
              <a:rPr lang="de-DE" sz="1400" dirty="0" err="1"/>
              <a:t>sowercase</a:t>
            </a:r>
            <a:r>
              <a:rPr lang="de-DE" sz="1400" dirty="0"/>
              <a:t> und </a:t>
            </a:r>
            <a:r>
              <a:rPr lang="de-DE" sz="1400" dirty="0" err="1"/>
              <a:t>sanitized</a:t>
            </a:r>
            <a:r>
              <a:rPr lang="de-DE" sz="1400" dirty="0"/>
              <a:t> als Variable $CI_COMMIT_REF_SLUG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7991006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485</Words>
  <Application>Microsoft Office PowerPoint</Application>
  <PresentationFormat>Bildschirmpräsentation (4:3)</PresentationFormat>
  <Paragraphs>65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Release- und Tagged-Images</vt:lpstr>
      <vt:lpstr>Release- und Tagged-Images</vt:lpstr>
      <vt:lpstr>Release- und Tagged-Images</vt:lpstr>
      <vt:lpstr>Release- und Tagged-Images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494</cp:revision>
  <cp:lastPrinted>1996-08-01T16:36:58Z</cp:lastPrinted>
  <dcterms:created xsi:type="dcterms:W3CDTF">2024-05-03T10:07:43Z</dcterms:created>
  <dcterms:modified xsi:type="dcterms:W3CDTF">2024-06-06T14:12:02Z</dcterms:modified>
</cp:coreProperties>
</file>