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4" r:id="rId37"/>
    <p:sldId id="332" r:id="rId38"/>
    <p:sldId id="333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389" r:id="rId47"/>
    <p:sldId id="611" r:id="rId48"/>
    <p:sldId id="612" r:id="rId49"/>
    <p:sldId id="603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94" r:id="rId64"/>
    <p:sldId id="616" r:id="rId65"/>
    <p:sldId id="615" r:id="rId66"/>
    <p:sldId id="346" r:id="rId67"/>
    <p:sldId id="348" r:id="rId68"/>
    <p:sldId id="350" r:id="rId69"/>
    <p:sldId id="352" r:id="rId70"/>
    <p:sldId id="351" r:id="rId71"/>
    <p:sldId id="355" r:id="rId72"/>
    <p:sldId id="356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586" autoAdjust="0"/>
  </p:normalViewPr>
  <p:slideViewPr>
    <p:cSldViewPr>
      <p:cViewPr varScale="1">
        <p:scale>
          <a:sx n="84" d="100"/>
          <a:sy n="84" d="100"/>
        </p:scale>
        <p:origin x="20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heme" Target="theme/them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bei jeder Änderung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920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274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5854</Words>
  <Application>Microsoft Office PowerPoint</Application>
  <PresentationFormat>Bildschirmpräsentation (4:3)</PresentationFormat>
  <Paragraphs>865</Paragraphs>
  <Slides>81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53</cp:revision>
  <cp:lastPrinted>1996-08-01T16:36:58Z</cp:lastPrinted>
  <dcterms:created xsi:type="dcterms:W3CDTF">2024-05-03T10:07:43Z</dcterms:created>
  <dcterms:modified xsi:type="dcterms:W3CDTF">2024-06-13T12:09:33Z</dcterms:modified>
</cp:coreProperties>
</file>