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289" r:id="rId9"/>
    <p:sldId id="2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67246" autoAdjust="0"/>
  </p:normalViewPr>
  <p:slideViewPr>
    <p:cSldViewPr>
      <p:cViewPr varScale="1">
        <p:scale>
          <a:sx n="109" d="100"/>
          <a:sy n="109" d="100"/>
        </p:scale>
        <p:origin x="32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Hier bitte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Einige Punkte ergänzen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Am CV kann man sich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Immer sehr gut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orientieren</a:t>
            </a:r>
            <a:endParaRPr lang="de-DE" altLang="de-DE" sz="2000" dirty="0">
              <a:highlight>
                <a:srgbClr val="FFFF00"/>
              </a:highlight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highlight>
                  <a:srgbClr val="FFFF00"/>
                </a:highlight>
                <a:ea typeface="+mn-ea"/>
                <a:cs typeface="+mn-cs"/>
              </a:rPr>
              <a:t>Hier stehen Techniken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die Hosting-Plattform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 Projekte/Szenarien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</a:t>
            </a:r>
          </a:p>
          <a:p>
            <a:pPr>
              <a:buNone/>
            </a:pPr>
            <a:r>
              <a:rPr lang="de-DE" sz="2000" b="1" dirty="0"/>
              <a:t>Dienstag, 18.06.2024</a:t>
            </a:r>
          </a:p>
          <a:p>
            <a:pPr>
              <a:buNone/>
            </a:pPr>
            <a:r>
              <a:rPr lang="de-DE" sz="2000" b="1" dirty="0"/>
              <a:t>Mittwoch, 19.06.2024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550</Words>
  <Application>Microsoft Office PowerPoint</Application>
  <PresentationFormat>Bildschirmpräsentation (4:3)</PresentationFormat>
  <Paragraphs>148</Paragraphs>
  <Slides>12</Slides>
  <Notes>6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Tag 1: Git &amp; GitLab, Git-Workflow im Team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506</cp:revision>
  <cp:lastPrinted>1996-08-01T16:36:58Z</cp:lastPrinted>
  <dcterms:created xsi:type="dcterms:W3CDTF">2024-05-03T10:07:43Z</dcterms:created>
  <dcterms:modified xsi:type="dcterms:W3CDTF">2024-06-06T12:55:57Z</dcterms:modified>
</cp:coreProperties>
</file>