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288" r:id="rId3"/>
    <p:sldId id="289" r:id="rId4"/>
    <p:sldId id="291" r:id="rId5"/>
    <p:sldId id="587" r:id="rId6"/>
    <p:sldId id="590" r:id="rId7"/>
    <p:sldId id="601" r:id="rId8"/>
    <p:sldId id="602" r:id="rId9"/>
    <p:sldId id="603" r:id="rId10"/>
    <p:sldId id="600" r:id="rId11"/>
    <p:sldId id="597" r:id="rId12"/>
    <p:sldId id="596" r:id="rId13"/>
    <p:sldId id="589" r:id="rId14"/>
    <p:sldId id="593" r:id="rId15"/>
    <p:sldId id="591" r:id="rId16"/>
    <p:sldId id="592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246" autoAdjust="0"/>
  </p:normalViewPr>
  <p:slideViewPr>
    <p:cSldViewPr>
      <p:cViewPr varScale="1">
        <p:scale>
          <a:sx n="74" d="100"/>
          <a:sy n="74" d="100"/>
        </p:scale>
        <p:origin x="19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B96CC2-9CB4-4477-2AA7-E44D0E74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3" y="2511177"/>
            <a:ext cx="8638334" cy="18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Jobs einer Stage können </a:t>
            </a:r>
            <a:r>
              <a:rPr lang="de-DE" dirty="0" err="1"/>
              <a:t>Paralle</a:t>
            </a:r>
            <a:r>
              <a:rPr lang="de-DE" dirty="0"/>
              <a:t>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den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742</Words>
  <Application>Microsoft Office PowerPoint</Application>
  <PresentationFormat>Bildschirmpräsentation (4:3)</PresentationFormat>
  <Paragraphs>141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Stages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justus.braun@365h-brs.de</cp:lastModifiedBy>
  <cp:revision>118</cp:revision>
  <cp:lastPrinted>1996-08-01T16:36:58Z</cp:lastPrinted>
  <dcterms:created xsi:type="dcterms:W3CDTF">2024-05-03T10:07:43Z</dcterms:created>
  <dcterms:modified xsi:type="dcterms:W3CDTF">2024-06-02T22:38:25Z</dcterms:modified>
</cp:coreProperties>
</file>