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288" r:id="rId3"/>
    <p:sldId id="289" r:id="rId4"/>
    <p:sldId id="291" r:id="rId5"/>
    <p:sldId id="596" r:id="rId6"/>
    <p:sldId id="599" r:id="rId7"/>
    <p:sldId id="600" r:id="rId8"/>
    <p:sldId id="588" r:id="rId9"/>
    <p:sldId id="598" r:id="rId10"/>
    <p:sldId id="601" r:id="rId11"/>
    <p:sldId id="603" r:id="rId12"/>
    <p:sldId id="589" r:id="rId13"/>
    <p:sldId id="604" r:id="rId14"/>
    <p:sldId id="590" r:id="rId15"/>
    <p:sldId id="614" r:id="rId16"/>
    <p:sldId id="605" r:id="rId17"/>
    <p:sldId id="606" r:id="rId18"/>
    <p:sldId id="607" r:id="rId19"/>
    <p:sldId id="612" r:id="rId20"/>
    <p:sldId id="608" r:id="rId21"/>
    <p:sldId id="609" r:id="rId22"/>
    <p:sldId id="611" r:id="rId23"/>
    <p:sldId id="610" r:id="rId24"/>
    <p:sldId id="613" r:id="rId25"/>
    <p:sldId id="615" r:id="rId26"/>
    <p:sldId id="616" r:id="rId27"/>
    <p:sldId id="617" r:id="rId28"/>
    <p:sldId id="620" r:id="rId29"/>
    <p:sldId id="621" r:id="rId30"/>
    <p:sldId id="618" r:id="rId31"/>
    <p:sldId id="622" r:id="rId32"/>
    <p:sldId id="619" r:id="rId33"/>
    <p:sldId id="623" r:id="rId34"/>
    <p:sldId id="624" r:id="rId35"/>
    <p:sldId id="690" r:id="rId36"/>
    <p:sldId id="591" r:id="rId37"/>
    <p:sldId id="625" r:id="rId38"/>
    <p:sldId id="697" r:id="rId39"/>
    <p:sldId id="626" r:id="rId40"/>
    <p:sldId id="632" r:id="rId41"/>
    <p:sldId id="627" r:id="rId42"/>
    <p:sldId id="633" r:id="rId43"/>
    <p:sldId id="628" r:id="rId44"/>
    <p:sldId id="634" r:id="rId45"/>
    <p:sldId id="629" r:id="rId46"/>
    <p:sldId id="635" r:id="rId47"/>
    <p:sldId id="630" r:id="rId48"/>
    <p:sldId id="636" r:id="rId49"/>
    <p:sldId id="631" r:id="rId50"/>
    <p:sldId id="637" r:id="rId51"/>
    <p:sldId id="640" r:id="rId52"/>
    <p:sldId id="641" r:id="rId53"/>
    <p:sldId id="673" r:id="rId54"/>
    <p:sldId id="689" r:id="rId55"/>
    <p:sldId id="642" r:id="rId56"/>
    <p:sldId id="696" r:id="rId57"/>
    <p:sldId id="643" r:id="rId58"/>
    <p:sldId id="648" r:id="rId59"/>
    <p:sldId id="644" r:id="rId60"/>
    <p:sldId id="649" r:id="rId61"/>
    <p:sldId id="645" r:id="rId62"/>
    <p:sldId id="650" r:id="rId63"/>
    <p:sldId id="646" r:id="rId64"/>
    <p:sldId id="651" r:id="rId65"/>
    <p:sldId id="647" r:id="rId66"/>
    <p:sldId id="652" r:id="rId67"/>
    <p:sldId id="674" r:id="rId68"/>
    <p:sldId id="653" r:id="rId69"/>
    <p:sldId id="695" r:id="rId70"/>
    <p:sldId id="658" r:id="rId71"/>
    <p:sldId id="664" r:id="rId72"/>
    <p:sldId id="659" r:id="rId73"/>
    <p:sldId id="665" r:id="rId74"/>
    <p:sldId id="660" r:id="rId75"/>
    <p:sldId id="666" r:id="rId76"/>
    <p:sldId id="667" r:id="rId77"/>
    <p:sldId id="661" r:id="rId78"/>
    <p:sldId id="668" r:id="rId79"/>
    <p:sldId id="662" r:id="rId80"/>
    <p:sldId id="669" r:id="rId81"/>
    <p:sldId id="670" r:id="rId82"/>
    <p:sldId id="671" r:id="rId83"/>
    <p:sldId id="672" r:id="rId84"/>
    <p:sldId id="592" r:id="rId85"/>
    <p:sldId id="594" r:id="rId86"/>
    <p:sldId id="675" r:id="rId87"/>
    <p:sldId id="676" r:id="rId88"/>
    <p:sldId id="593" r:id="rId89"/>
    <p:sldId id="678" r:id="rId90"/>
    <p:sldId id="679" r:id="rId91"/>
    <p:sldId id="680" r:id="rId92"/>
    <p:sldId id="681" r:id="rId93"/>
    <p:sldId id="682" r:id="rId94"/>
    <p:sldId id="683" r:id="rId95"/>
    <p:sldId id="684" r:id="rId96"/>
    <p:sldId id="685" r:id="rId97"/>
    <p:sldId id="686" r:id="rId98"/>
    <p:sldId id="687" r:id="rId99"/>
    <p:sldId id="722" r:id="rId100"/>
    <p:sldId id="723"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9" d="100"/>
          <a:sy n="109" d="100"/>
        </p:scale>
        <p:origin x="32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05.06.2024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91865"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Tag-3_2_1-GitLab-Runner.ppt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7649</Words>
  <Application>Microsoft Office PowerPoint</Application>
  <PresentationFormat>Bildschirmpräsentation (4:3)</PresentationFormat>
  <Paragraphs>1205</Paragraphs>
  <Slides>100</Slides>
  <Notes>79</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100</vt:i4>
      </vt:variant>
    </vt:vector>
  </HeadingPairs>
  <TitlesOfParts>
    <vt:vector size="110"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376</cp:revision>
  <cp:lastPrinted>1996-08-01T16:36:58Z</cp:lastPrinted>
  <dcterms:created xsi:type="dcterms:W3CDTF">2024-05-03T10:07:43Z</dcterms:created>
  <dcterms:modified xsi:type="dcterms:W3CDTF">2024-06-05T09:23:02Z</dcterms:modified>
</cp:coreProperties>
</file>