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288" r:id="rId3"/>
    <p:sldId id="289" r:id="rId4"/>
    <p:sldId id="291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05.06.2024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</a:t>
            </a:r>
            <a:r>
              <a:rPr lang="de-DE" dirty="0" err="1"/>
              <a:t>convention</a:t>
            </a:r>
            <a:r>
              <a:rPr lang="de-DE" dirty="0"/>
              <a:t>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</a:t>
            </a:r>
            <a:r>
              <a:rPr lang="de-DE" dirty="0" err="1"/>
              <a:t>Umbennnen</a:t>
            </a:r>
            <a:r>
              <a:rPr lang="de-DE" dirty="0"/>
              <a:t>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bei einem Docker Image zu verwenden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Weil sich dadurch das Image immer ändert! (durch die neue Version)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nutzen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nutzen, um ggf. die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Pfad der Registry </a:t>
            </a:r>
            <a:r>
              <a:rPr lang="de-DE" dirty="0" err="1"/>
              <a:t>matched</a:t>
            </a:r>
            <a:r>
              <a:rPr lang="de-DE" dirty="0"/>
              <a:t> immer dem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Daher muss man entweder das Projekt verschieben oder umbenennen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müssen vorher gelöscht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GitLab</a:t>
            </a:r>
            <a:r>
              <a:rPr lang="de-DE" altLang="de-DE" sz="1400" u="sng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/>
              <a:t>Möglichkeiten </a:t>
            </a:r>
            <a:r>
              <a:rPr lang="de-DE" altLang="de-DE" sz="1400" dirty="0"/>
              <a:t>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 gezogen werden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die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1776</Words>
  <Application>Microsoft Office PowerPoint</Application>
  <PresentationFormat>Bildschirmpräsentation (4:3)</PresentationFormat>
  <Paragraphs>333</Paragraphs>
  <Slides>34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Container/Docker Registry</vt:lpstr>
      <vt:lpstr>PowerPoint-Präsentation</vt:lpstr>
      <vt:lpstr>Container Registry</vt:lpstr>
      <vt:lpstr>Container Registry</vt:lpstr>
      <vt:lpstr>GitLab Container Registry</vt:lpstr>
      <vt:lpstr>Container Registry</vt:lpstr>
      <vt:lpstr>Container Registry</vt:lpstr>
      <vt:lpstr>GitLab Runner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375</cp:revision>
  <cp:lastPrinted>1996-08-01T16:36:58Z</cp:lastPrinted>
  <dcterms:created xsi:type="dcterms:W3CDTF">2024-05-03T10:07:43Z</dcterms:created>
  <dcterms:modified xsi:type="dcterms:W3CDTF">2024-06-05T09:23:08Z</dcterms:modified>
</cp:coreProperties>
</file>