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2"/>
  </p:notesMasterIdLst>
  <p:handoutMasterIdLst>
    <p:handoutMasterId r:id="rId43"/>
  </p:handoutMasterIdLst>
  <p:sldIdLst>
    <p:sldId id="288" r:id="rId4"/>
    <p:sldId id="387" r:id="rId5"/>
    <p:sldId id="596" r:id="rId6"/>
    <p:sldId id="287" r:id="rId7"/>
    <p:sldId id="326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597" r:id="rId21"/>
    <p:sldId id="426" r:id="rId22"/>
    <p:sldId id="427" r:id="rId23"/>
    <p:sldId id="428" r:id="rId24"/>
    <p:sldId id="429" r:id="rId25"/>
    <p:sldId id="431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6" r:id="rId37"/>
    <p:sldId id="467" r:id="rId38"/>
    <p:sldId id="598" r:id="rId39"/>
    <p:sldId id="438" r:id="rId40"/>
    <p:sldId id="468" r:id="rId4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1CCFF"/>
    <a:srgbClr val="008C5A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08" d="100"/>
          <a:sy n="108" d="100"/>
        </p:scale>
        <p:origin x="78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93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Feature-Integration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dirty="0"/>
              <a:t>Keine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in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pPr lvl="1"/>
            <a:r>
              <a:rPr lang="de-DE" altLang="de-DE" dirty="0"/>
              <a:t>Sonst Anpassungen nur in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pPr lvl="1"/>
            <a:r>
              <a:rPr lang="de-DE" altLang="de-DE" dirty="0"/>
              <a:t>Andernfalls gleichen Bugs erneut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ist teilweise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</a:t>
            </a:r>
            <a:r>
              <a:rPr lang="de-DE" altLang="de-DE"/>
              <a:t>zeitgleich betriebener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Teams, teils als veraltet angesehen</a:t>
            </a:r>
          </a:p>
          <a:p>
            <a:r>
              <a:rPr lang="de-DE" altLang="de-DE" dirty="0"/>
              <a:t>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zu Beginn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Release-Tags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1584</Words>
  <Application>Microsoft Office PowerPoint</Application>
  <PresentationFormat>Bildschirmpräsentation (4:3)</PresentationFormat>
  <Paragraphs>440</Paragraphs>
  <Slides>38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Gitflow-Workflow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66</cp:revision>
  <cp:lastPrinted>1996-08-01T16:36:58Z</cp:lastPrinted>
  <dcterms:created xsi:type="dcterms:W3CDTF">2024-05-03T10:07:43Z</dcterms:created>
  <dcterms:modified xsi:type="dcterms:W3CDTF">2024-06-07T15:34:45Z</dcterms:modified>
</cp:coreProperties>
</file>